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79" r:id="rId11"/>
    <p:sldId id="277" r:id="rId12"/>
    <p:sldId id="280" r:id="rId13"/>
    <p:sldId id="27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AFABAB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7EF2D-5DD5-CE4B-8D26-57813A788811}" v="35" dt="2022-02-24T02:06:28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7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 명하" userId="7fe7ffc4cdacc2a0" providerId="LiveId" clId="{1E27EF2D-5DD5-CE4B-8D26-57813A788811}"/>
    <pc:docChg chg="undo custSel addSld delSld modSld">
      <pc:chgData name="황 명하" userId="7fe7ffc4cdacc2a0" providerId="LiveId" clId="{1E27EF2D-5DD5-CE4B-8D26-57813A788811}" dt="2022-02-24T03:34:40.824" v="4816" actId="20577"/>
      <pc:docMkLst>
        <pc:docMk/>
      </pc:docMkLst>
      <pc:sldChg chg="modSp mod">
        <pc:chgData name="황 명하" userId="7fe7ffc4cdacc2a0" providerId="LiveId" clId="{1E27EF2D-5DD5-CE4B-8D26-57813A788811}" dt="2022-02-24T01:40:08.580" v="273" actId="20577"/>
        <pc:sldMkLst>
          <pc:docMk/>
          <pc:sldMk cId="3651363318" sldId="257"/>
        </pc:sldMkLst>
        <pc:spChg chg="mod">
          <ac:chgData name="황 명하" userId="7fe7ffc4cdacc2a0" providerId="LiveId" clId="{1E27EF2D-5DD5-CE4B-8D26-57813A788811}" dt="2022-02-24T01:40:08.580" v="273" actId="20577"/>
          <ac:spMkLst>
            <pc:docMk/>
            <pc:sldMk cId="3651363318" sldId="257"/>
            <ac:spMk id="15" creationId="{76D68656-E8F1-4387-9164-5C434F7056BB}"/>
          </ac:spMkLst>
        </pc:spChg>
        <pc:spChg chg="mod">
          <ac:chgData name="황 명하" userId="7fe7ffc4cdacc2a0" providerId="LiveId" clId="{1E27EF2D-5DD5-CE4B-8D26-57813A788811}" dt="2022-02-24T01:39:00.264" v="51" actId="20577"/>
          <ac:spMkLst>
            <pc:docMk/>
            <pc:sldMk cId="3651363318" sldId="257"/>
            <ac:spMk id="16" creationId="{81FF6DDA-9E9A-46BA-BDC9-74DCA64578D5}"/>
          </ac:spMkLst>
        </pc:spChg>
        <pc:spChg chg="mod">
          <ac:chgData name="황 명하" userId="7fe7ffc4cdacc2a0" providerId="LiveId" clId="{1E27EF2D-5DD5-CE4B-8D26-57813A788811}" dt="2022-02-24T01:39:17.499" v="91" actId="20577"/>
          <ac:spMkLst>
            <pc:docMk/>
            <pc:sldMk cId="3651363318" sldId="257"/>
            <ac:spMk id="18" creationId="{8BD867EC-3EAB-4182-9401-B116B91E8AFD}"/>
          </ac:spMkLst>
        </pc:spChg>
      </pc:sldChg>
      <pc:sldChg chg="addSp modSp mod">
        <pc:chgData name="황 명하" userId="7fe7ffc4cdacc2a0" providerId="LiveId" clId="{1E27EF2D-5DD5-CE4B-8D26-57813A788811}" dt="2022-02-24T01:45:39.373" v="517" actId="20577"/>
        <pc:sldMkLst>
          <pc:docMk/>
          <pc:sldMk cId="1081934704" sldId="258"/>
        </pc:sldMkLst>
        <pc:spChg chg="add mod">
          <ac:chgData name="황 명하" userId="7fe7ffc4cdacc2a0" providerId="LiveId" clId="{1E27EF2D-5DD5-CE4B-8D26-57813A788811}" dt="2022-02-24T01:44:18.154" v="360" actId="14100"/>
          <ac:spMkLst>
            <pc:docMk/>
            <pc:sldMk cId="1081934704" sldId="258"/>
            <ac:spMk id="22" creationId="{EBFEAAE4-A12E-B44C-BA43-8DDDE0519E1B}"/>
          </ac:spMkLst>
        </pc:spChg>
        <pc:spChg chg="add mod">
          <ac:chgData name="황 명하" userId="7fe7ffc4cdacc2a0" providerId="LiveId" clId="{1E27EF2D-5DD5-CE4B-8D26-57813A788811}" dt="2022-02-24T01:45:39.373" v="517" actId="20577"/>
          <ac:spMkLst>
            <pc:docMk/>
            <pc:sldMk cId="1081934704" sldId="258"/>
            <ac:spMk id="23" creationId="{CED9D340-DB11-9948-8025-7CD308CE5452}"/>
          </ac:spMkLst>
        </pc:spChg>
        <pc:spChg chg="mod">
          <ac:chgData name="황 명하" userId="7fe7ffc4cdacc2a0" providerId="LiveId" clId="{1E27EF2D-5DD5-CE4B-8D26-57813A788811}" dt="2022-02-24T01:41:15.701" v="287" actId="1076"/>
          <ac:spMkLst>
            <pc:docMk/>
            <pc:sldMk cId="1081934704" sldId="258"/>
            <ac:spMk id="33" creationId="{EC5F0C45-75D6-4ADB-B5C4-CE75C9677DBC}"/>
          </ac:spMkLst>
        </pc:spChg>
        <pc:spChg chg="mod">
          <ac:chgData name="황 명하" userId="7fe7ffc4cdacc2a0" providerId="LiveId" clId="{1E27EF2D-5DD5-CE4B-8D26-57813A788811}" dt="2022-02-24T01:43:23.859" v="295" actId="20577"/>
          <ac:spMkLst>
            <pc:docMk/>
            <pc:sldMk cId="1081934704" sldId="258"/>
            <ac:spMk id="34" creationId="{DBEA864C-5652-4C85-97CC-823F3ECE4B31}"/>
          </ac:spMkLst>
        </pc:spChg>
        <pc:spChg chg="mod">
          <ac:chgData name="황 명하" userId="7fe7ffc4cdacc2a0" providerId="LiveId" clId="{1E27EF2D-5DD5-CE4B-8D26-57813A788811}" dt="2022-02-24T01:43:31.563" v="297" actId="1076"/>
          <ac:spMkLst>
            <pc:docMk/>
            <pc:sldMk cId="1081934704" sldId="258"/>
            <ac:spMk id="35" creationId="{1C3E61E3-5974-469F-8DF8-F40EE3B13F41}"/>
          </ac:spMkLst>
        </pc:spChg>
        <pc:spChg chg="mod">
          <ac:chgData name="황 명하" userId="7fe7ffc4cdacc2a0" providerId="LiveId" clId="{1E27EF2D-5DD5-CE4B-8D26-57813A788811}" dt="2022-02-24T01:41:02.542" v="284" actId="164"/>
          <ac:spMkLst>
            <pc:docMk/>
            <pc:sldMk cId="1081934704" sldId="258"/>
            <ac:spMk id="39" creationId="{1674A245-3DB3-4555-822D-A63FA0DB2E6D}"/>
          </ac:spMkLst>
        </pc:spChg>
        <pc:grpChg chg="add mod">
          <ac:chgData name="황 명하" userId="7fe7ffc4cdacc2a0" providerId="LiveId" clId="{1E27EF2D-5DD5-CE4B-8D26-57813A788811}" dt="2022-02-24T01:41:11.473" v="286" actId="1076"/>
          <ac:grpSpMkLst>
            <pc:docMk/>
            <pc:sldMk cId="1081934704" sldId="258"/>
            <ac:grpSpMk id="2" creationId="{E9FCAF39-9967-784D-8EED-DF4A1C2196F2}"/>
          </ac:grpSpMkLst>
        </pc:grpChg>
        <pc:picChg chg="mod">
          <ac:chgData name="황 명하" userId="7fe7ffc4cdacc2a0" providerId="LiveId" clId="{1E27EF2D-5DD5-CE4B-8D26-57813A788811}" dt="2022-02-24T01:43:26.371" v="296" actId="1076"/>
          <ac:picMkLst>
            <pc:docMk/>
            <pc:sldMk cId="1081934704" sldId="258"/>
            <ac:picMk id="28" creationId="{F7F8BDEA-5C61-4165-9086-6641E261B06F}"/>
          </ac:picMkLst>
        </pc:picChg>
        <pc:picChg chg="mod">
          <ac:chgData name="황 명하" userId="7fe7ffc4cdacc2a0" providerId="LiveId" clId="{1E27EF2D-5DD5-CE4B-8D26-57813A788811}" dt="2022-02-24T01:41:02.542" v="284" actId="164"/>
          <ac:picMkLst>
            <pc:docMk/>
            <pc:sldMk cId="1081934704" sldId="258"/>
            <ac:picMk id="36" creationId="{017F9DE3-F3C4-491C-9248-8E6966B55953}"/>
          </ac:picMkLst>
        </pc:picChg>
        <pc:picChg chg="mod">
          <ac:chgData name="황 명하" userId="7fe7ffc4cdacc2a0" providerId="LiveId" clId="{1E27EF2D-5DD5-CE4B-8D26-57813A788811}" dt="2022-02-24T01:41:02.542" v="284" actId="164"/>
          <ac:picMkLst>
            <pc:docMk/>
            <pc:sldMk cId="1081934704" sldId="258"/>
            <ac:picMk id="37" creationId="{54E44419-1B13-4197-A631-9D5087AA3054}"/>
          </ac:picMkLst>
        </pc:picChg>
        <pc:cxnChg chg="mod">
          <ac:chgData name="황 명하" userId="7fe7ffc4cdacc2a0" providerId="LiveId" clId="{1E27EF2D-5DD5-CE4B-8D26-57813A788811}" dt="2022-02-24T01:41:02.542" v="284" actId="164"/>
          <ac:cxnSpMkLst>
            <pc:docMk/>
            <pc:sldMk cId="1081934704" sldId="258"/>
            <ac:cxnSpMk id="38" creationId="{8C155C07-9311-41FF-9F8A-E74C39D51D1A}"/>
          </ac:cxnSpMkLst>
        </pc:cxnChg>
      </pc:sldChg>
      <pc:sldChg chg="addSp delSp modSp mod">
        <pc:chgData name="황 명하" userId="7fe7ffc4cdacc2a0" providerId="LiveId" clId="{1E27EF2D-5DD5-CE4B-8D26-57813A788811}" dt="2022-02-24T01:52:08.722" v="680" actId="20577"/>
        <pc:sldMkLst>
          <pc:docMk/>
          <pc:sldMk cId="4045844632" sldId="271"/>
        </pc:sldMkLst>
        <pc:spChg chg="mod">
          <ac:chgData name="황 명하" userId="7fe7ffc4cdacc2a0" providerId="LiveId" clId="{1E27EF2D-5DD5-CE4B-8D26-57813A788811}" dt="2022-02-24T01:46:22.520" v="520" actId="164"/>
          <ac:spMkLst>
            <pc:docMk/>
            <pc:sldMk cId="4045844632" sldId="271"/>
            <ac:spMk id="2" creationId="{4A236430-800C-434D-81D1-6F807087FFA5}"/>
          </ac:spMkLst>
        </pc:spChg>
        <pc:spChg chg="mod">
          <ac:chgData name="황 명하" userId="7fe7ffc4cdacc2a0" providerId="LiveId" clId="{1E27EF2D-5DD5-CE4B-8D26-57813A788811}" dt="2022-02-24T01:46:22.520" v="520" actId="164"/>
          <ac:spMkLst>
            <pc:docMk/>
            <pc:sldMk cId="4045844632" sldId="271"/>
            <ac:spMk id="27" creationId="{7C68BDB0-319C-40B4-B1A7-F8236FF7851D}"/>
          </ac:spMkLst>
        </pc:spChg>
        <pc:spChg chg="mod">
          <ac:chgData name="황 명하" userId="7fe7ffc4cdacc2a0" providerId="LiveId" clId="{1E27EF2D-5DD5-CE4B-8D26-57813A788811}" dt="2022-02-24T01:46:22.520" v="520" actId="164"/>
          <ac:spMkLst>
            <pc:docMk/>
            <pc:sldMk cId="4045844632" sldId="271"/>
            <ac:spMk id="29" creationId="{47367B5E-BD21-4658-A2D3-F6F671696431}"/>
          </ac:spMkLst>
        </pc:spChg>
        <pc:spChg chg="mod">
          <ac:chgData name="황 명하" userId="7fe7ffc4cdacc2a0" providerId="LiveId" clId="{1E27EF2D-5DD5-CE4B-8D26-57813A788811}" dt="2022-02-24T01:46:01.857" v="519" actId="164"/>
          <ac:spMkLst>
            <pc:docMk/>
            <pc:sldMk cId="4045844632" sldId="271"/>
            <ac:spMk id="30" creationId="{8A76717C-F87D-4A85-95FA-0DB7395E0285}"/>
          </ac:spMkLst>
        </pc:spChg>
        <pc:spChg chg="mod">
          <ac:chgData name="황 명하" userId="7fe7ffc4cdacc2a0" providerId="LiveId" clId="{1E27EF2D-5DD5-CE4B-8D26-57813A788811}" dt="2022-02-24T01:46:22.520" v="520" actId="164"/>
          <ac:spMkLst>
            <pc:docMk/>
            <pc:sldMk cId="4045844632" sldId="271"/>
            <ac:spMk id="31" creationId="{CD3C7985-F81F-4B1D-9940-E1B13CBABDCC}"/>
          </ac:spMkLst>
        </pc:spChg>
        <pc:spChg chg="add del mod">
          <ac:chgData name="황 명하" userId="7fe7ffc4cdacc2a0" providerId="LiveId" clId="{1E27EF2D-5DD5-CE4B-8D26-57813A788811}" dt="2022-02-24T01:47:49.755" v="648" actId="478"/>
          <ac:spMkLst>
            <pc:docMk/>
            <pc:sldMk cId="4045844632" sldId="271"/>
            <ac:spMk id="32" creationId="{F99B2093-AFE8-0545-AADA-DBDBFA03E838}"/>
          </ac:spMkLst>
        </pc:spChg>
        <pc:spChg chg="mod">
          <ac:chgData name="황 명하" userId="7fe7ffc4cdacc2a0" providerId="LiveId" clId="{1E27EF2D-5DD5-CE4B-8D26-57813A788811}" dt="2022-02-24T01:47:35.414" v="642" actId="20577"/>
          <ac:spMkLst>
            <pc:docMk/>
            <pc:sldMk cId="4045844632" sldId="271"/>
            <ac:spMk id="34" creationId="{DBEA864C-5652-4C85-97CC-823F3ECE4B31}"/>
          </ac:spMkLst>
        </pc:spChg>
        <pc:spChg chg="mod">
          <ac:chgData name="황 명하" userId="7fe7ffc4cdacc2a0" providerId="LiveId" clId="{1E27EF2D-5DD5-CE4B-8D26-57813A788811}" dt="2022-02-24T01:46:22.520" v="520" actId="164"/>
          <ac:spMkLst>
            <pc:docMk/>
            <pc:sldMk cId="4045844632" sldId="271"/>
            <ac:spMk id="35" creationId="{1C3E61E3-5974-469F-8DF8-F40EE3B13F41}"/>
          </ac:spMkLst>
        </pc:spChg>
        <pc:spChg chg="add del mod">
          <ac:chgData name="황 명하" userId="7fe7ffc4cdacc2a0" providerId="LiveId" clId="{1E27EF2D-5DD5-CE4B-8D26-57813A788811}" dt="2022-02-24T01:47:58.526" v="657" actId="478"/>
          <ac:spMkLst>
            <pc:docMk/>
            <pc:sldMk cId="4045844632" sldId="271"/>
            <ac:spMk id="36" creationId="{A0E0AF61-1CDA-4C46-8F34-3CFD6DDEE07A}"/>
          </ac:spMkLst>
        </pc:spChg>
        <pc:spChg chg="add mod">
          <ac:chgData name="황 명하" userId="7fe7ffc4cdacc2a0" providerId="LiveId" clId="{1E27EF2D-5DD5-CE4B-8D26-57813A788811}" dt="2022-02-24T01:48:04.356" v="658"/>
          <ac:spMkLst>
            <pc:docMk/>
            <pc:sldMk cId="4045844632" sldId="271"/>
            <ac:spMk id="37" creationId="{C452F0AC-8581-0D41-9F43-355C987F7232}"/>
          </ac:spMkLst>
        </pc:spChg>
        <pc:spChg chg="add mod">
          <ac:chgData name="황 명하" userId="7fe7ffc4cdacc2a0" providerId="LiveId" clId="{1E27EF2D-5DD5-CE4B-8D26-57813A788811}" dt="2022-02-24T01:52:08.722" v="680" actId="20577"/>
          <ac:spMkLst>
            <pc:docMk/>
            <pc:sldMk cId="4045844632" sldId="271"/>
            <ac:spMk id="38" creationId="{26F9BC3D-179F-A64F-B631-4D7AC6801C9C}"/>
          </ac:spMkLst>
        </pc:spChg>
        <pc:spChg chg="mod">
          <ac:chgData name="황 명하" userId="7fe7ffc4cdacc2a0" providerId="LiveId" clId="{1E27EF2D-5DD5-CE4B-8D26-57813A788811}" dt="2022-02-24T01:46:22.520" v="520" actId="164"/>
          <ac:spMkLst>
            <pc:docMk/>
            <pc:sldMk cId="4045844632" sldId="271"/>
            <ac:spMk id="40" creationId="{FCE6F169-8536-4257-A9B6-6A01CD875C12}"/>
          </ac:spMkLst>
        </pc:spChg>
        <pc:spChg chg="mod">
          <ac:chgData name="황 명하" userId="7fe7ffc4cdacc2a0" providerId="LiveId" clId="{1E27EF2D-5DD5-CE4B-8D26-57813A788811}" dt="2022-02-24T01:46:22.520" v="520" actId="164"/>
          <ac:spMkLst>
            <pc:docMk/>
            <pc:sldMk cId="4045844632" sldId="271"/>
            <ac:spMk id="42" creationId="{82B592B5-C22F-4C03-83F5-1ED8F81A686D}"/>
          </ac:spMkLst>
        </pc:spChg>
        <pc:grpChg chg="add mod">
          <ac:chgData name="황 명하" userId="7fe7ffc4cdacc2a0" providerId="LiveId" clId="{1E27EF2D-5DD5-CE4B-8D26-57813A788811}" dt="2022-02-24T01:46:35.738" v="580" actId="1038"/>
          <ac:grpSpMkLst>
            <pc:docMk/>
            <pc:sldMk cId="4045844632" sldId="271"/>
            <ac:grpSpMk id="3" creationId="{7ED02CBD-1516-4948-BEE0-97B04F9E7AC2}"/>
          </ac:grpSpMkLst>
        </pc:grpChg>
        <pc:grpChg chg="add mod">
          <ac:chgData name="황 명하" userId="7fe7ffc4cdacc2a0" providerId="LiveId" clId="{1E27EF2D-5DD5-CE4B-8D26-57813A788811}" dt="2022-02-24T01:46:28.356" v="537" actId="1038"/>
          <ac:grpSpMkLst>
            <pc:docMk/>
            <pc:sldMk cId="4045844632" sldId="271"/>
            <ac:grpSpMk id="5" creationId="{E04E78AF-61E3-7D4A-8D0E-92583BE55097}"/>
          </ac:grpSpMkLst>
        </pc:grpChg>
        <pc:picChg chg="mod">
          <ac:chgData name="황 명하" userId="7fe7ffc4cdacc2a0" providerId="LiveId" clId="{1E27EF2D-5DD5-CE4B-8D26-57813A788811}" dt="2022-02-24T01:46:22.520" v="520" actId="164"/>
          <ac:picMkLst>
            <pc:docMk/>
            <pc:sldMk cId="4045844632" sldId="271"/>
            <ac:picMk id="22" creationId="{03888FDC-0FDA-4D87-8FA3-77C019145920}"/>
          </ac:picMkLst>
        </pc:picChg>
        <pc:picChg chg="mod">
          <ac:chgData name="황 명하" userId="7fe7ffc4cdacc2a0" providerId="LiveId" clId="{1E27EF2D-5DD5-CE4B-8D26-57813A788811}" dt="2022-02-24T01:46:22.520" v="520" actId="164"/>
          <ac:picMkLst>
            <pc:docMk/>
            <pc:sldMk cId="4045844632" sldId="271"/>
            <ac:picMk id="23" creationId="{3C8FA044-D9B7-45CA-B350-7B9101810DE5}"/>
          </ac:picMkLst>
        </pc:picChg>
        <pc:picChg chg="mod">
          <ac:chgData name="황 명하" userId="7fe7ffc4cdacc2a0" providerId="LiveId" clId="{1E27EF2D-5DD5-CE4B-8D26-57813A788811}" dt="2022-02-24T01:46:01.857" v="519" actId="164"/>
          <ac:picMkLst>
            <pc:docMk/>
            <pc:sldMk cId="4045844632" sldId="271"/>
            <ac:picMk id="24" creationId="{82C4F554-27F8-4424-A4E3-1046299D0F00}"/>
          </ac:picMkLst>
        </pc:picChg>
        <pc:picChg chg="mod">
          <ac:chgData name="황 명하" userId="7fe7ffc4cdacc2a0" providerId="LiveId" clId="{1E27EF2D-5DD5-CE4B-8D26-57813A788811}" dt="2022-02-24T01:46:22.520" v="520" actId="164"/>
          <ac:picMkLst>
            <pc:docMk/>
            <pc:sldMk cId="4045844632" sldId="271"/>
            <ac:picMk id="26" creationId="{F0690BB5-89C2-41F1-8341-23355DF84753}"/>
          </ac:picMkLst>
        </pc:picChg>
        <pc:cxnChg chg="mod">
          <ac:chgData name="황 명하" userId="7fe7ffc4cdacc2a0" providerId="LiveId" clId="{1E27EF2D-5DD5-CE4B-8D26-57813A788811}" dt="2022-02-24T01:46:22.520" v="520" actId="164"/>
          <ac:cxnSpMkLst>
            <pc:docMk/>
            <pc:sldMk cId="4045844632" sldId="271"/>
            <ac:cxnSpMk id="4" creationId="{58A43658-2D96-466E-9C48-DD4C967D4973}"/>
          </ac:cxnSpMkLst>
        </pc:cxnChg>
        <pc:cxnChg chg="mod">
          <ac:chgData name="황 명하" userId="7fe7ffc4cdacc2a0" providerId="LiveId" clId="{1E27EF2D-5DD5-CE4B-8D26-57813A788811}" dt="2022-02-24T01:46:22.520" v="520" actId="164"/>
          <ac:cxnSpMkLst>
            <pc:docMk/>
            <pc:sldMk cId="4045844632" sldId="271"/>
            <ac:cxnSpMk id="41" creationId="{C8BF49B3-1DD3-490E-BFAD-1238CF54F907}"/>
          </ac:cxnSpMkLst>
        </pc:cxnChg>
      </pc:sldChg>
      <pc:sldChg chg="addSp modSp mod">
        <pc:chgData name="황 명하" userId="7fe7ffc4cdacc2a0" providerId="LiveId" clId="{1E27EF2D-5DD5-CE4B-8D26-57813A788811}" dt="2022-02-24T01:54:36.503" v="860" actId="20577"/>
        <pc:sldMkLst>
          <pc:docMk/>
          <pc:sldMk cId="1853307710" sldId="272"/>
        </pc:sldMkLst>
        <pc:spChg chg="add mod">
          <ac:chgData name="황 명하" userId="7fe7ffc4cdacc2a0" providerId="LiveId" clId="{1E27EF2D-5DD5-CE4B-8D26-57813A788811}" dt="2022-02-24T01:54:04.686" v="812" actId="1076"/>
          <ac:spMkLst>
            <pc:docMk/>
            <pc:sldMk cId="1853307710" sldId="272"/>
            <ac:spMk id="22" creationId="{E9C0DF64-96CD-1D45-A411-44F7E8952400}"/>
          </ac:spMkLst>
        </pc:spChg>
        <pc:spChg chg="add mod">
          <ac:chgData name="황 명하" userId="7fe7ffc4cdacc2a0" providerId="LiveId" clId="{1E27EF2D-5DD5-CE4B-8D26-57813A788811}" dt="2022-02-24T01:54:36.503" v="860" actId="20577"/>
          <ac:spMkLst>
            <pc:docMk/>
            <pc:sldMk cId="1853307710" sldId="272"/>
            <ac:spMk id="23" creationId="{F1072BC8-C602-3E47-907F-117A7D95243D}"/>
          </ac:spMkLst>
        </pc:spChg>
        <pc:spChg chg="mod">
          <ac:chgData name="황 명하" userId="7fe7ffc4cdacc2a0" providerId="LiveId" clId="{1E27EF2D-5DD5-CE4B-8D26-57813A788811}" dt="2022-02-24T01:54:00.686" v="811" actId="20577"/>
          <ac:spMkLst>
            <pc:docMk/>
            <pc:sldMk cId="1853307710" sldId="272"/>
            <ac:spMk id="34" creationId="{DBEA864C-5652-4C85-97CC-823F3ECE4B31}"/>
          </ac:spMkLst>
        </pc:spChg>
        <pc:spChg chg="mod">
          <ac:chgData name="황 명하" userId="7fe7ffc4cdacc2a0" providerId="LiveId" clId="{1E27EF2D-5DD5-CE4B-8D26-57813A788811}" dt="2022-02-24T01:52:46.280" v="684" actId="164"/>
          <ac:spMkLst>
            <pc:docMk/>
            <pc:sldMk cId="1853307710" sldId="272"/>
            <ac:spMk id="39" creationId="{60A6E598-9C57-4DC8-9691-DA4198EF2BAC}"/>
          </ac:spMkLst>
        </pc:spChg>
        <pc:spChg chg="mod">
          <ac:chgData name="황 명하" userId="7fe7ffc4cdacc2a0" providerId="LiveId" clId="{1E27EF2D-5DD5-CE4B-8D26-57813A788811}" dt="2022-02-24T01:52:46.280" v="684" actId="164"/>
          <ac:spMkLst>
            <pc:docMk/>
            <pc:sldMk cId="1853307710" sldId="272"/>
            <ac:spMk id="43" creationId="{8959156B-E1BE-494A-A21D-47F3D2B81C7C}"/>
          </ac:spMkLst>
        </pc:spChg>
        <pc:spChg chg="mod">
          <ac:chgData name="황 명하" userId="7fe7ffc4cdacc2a0" providerId="LiveId" clId="{1E27EF2D-5DD5-CE4B-8D26-57813A788811}" dt="2022-02-24T01:52:46.280" v="684" actId="164"/>
          <ac:spMkLst>
            <pc:docMk/>
            <pc:sldMk cId="1853307710" sldId="272"/>
            <ac:spMk id="44" creationId="{B1F3E0A5-7DCB-4EC0-8821-B25D444162D5}"/>
          </ac:spMkLst>
        </pc:spChg>
        <pc:spChg chg="mod">
          <ac:chgData name="황 명하" userId="7fe7ffc4cdacc2a0" providerId="LiveId" clId="{1E27EF2D-5DD5-CE4B-8D26-57813A788811}" dt="2022-02-24T01:52:46.280" v="684" actId="164"/>
          <ac:spMkLst>
            <pc:docMk/>
            <pc:sldMk cId="1853307710" sldId="272"/>
            <ac:spMk id="45" creationId="{9F0C5254-E6B8-4C56-BACC-CC454F493A00}"/>
          </ac:spMkLst>
        </pc:spChg>
        <pc:spChg chg="mod">
          <ac:chgData name="황 명하" userId="7fe7ffc4cdacc2a0" providerId="LiveId" clId="{1E27EF2D-5DD5-CE4B-8D26-57813A788811}" dt="2022-02-24T01:53:00.499" v="688" actId="1076"/>
          <ac:spMkLst>
            <pc:docMk/>
            <pc:sldMk cId="1853307710" sldId="272"/>
            <ac:spMk id="46" creationId="{C4DE749E-B398-45F9-BC98-1AAC2314DA42}"/>
          </ac:spMkLst>
        </pc:spChg>
        <pc:spChg chg="mod">
          <ac:chgData name="황 명하" userId="7fe7ffc4cdacc2a0" providerId="LiveId" clId="{1E27EF2D-5DD5-CE4B-8D26-57813A788811}" dt="2022-02-24T01:52:56.988" v="687" actId="1076"/>
          <ac:spMkLst>
            <pc:docMk/>
            <pc:sldMk cId="1853307710" sldId="272"/>
            <ac:spMk id="47" creationId="{93043292-F54B-4192-B005-BC5BD0DF091D}"/>
          </ac:spMkLst>
        </pc:spChg>
        <pc:spChg chg="mod">
          <ac:chgData name="황 명하" userId="7fe7ffc4cdacc2a0" providerId="LiveId" clId="{1E27EF2D-5DD5-CE4B-8D26-57813A788811}" dt="2022-02-24T01:52:46.280" v="684" actId="164"/>
          <ac:spMkLst>
            <pc:docMk/>
            <pc:sldMk cId="1853307710" sldId="272"/>
            <ac:spMk id="48" creationId="{72362720-AA4C-4058-A8DD-CD1603481DCF}"/>
          </ac:spMkLst>
        </pc:spChg>
        <pc:grpChg chg="add mod">
          <ac:chgData name="황 명하" userId="7fe7ffc4cdacc2a0" providerId="LiveId" clId="{1E27EF2D-5DD5-CE4B-8D26-57813A788811}" dt="2022-02-24T01:52:53.497" v="686" actId="1076"/>
          <ac:grpSpMkLst>
            <pc:docMk/>
            <pc:sldMk cId="1853307710" sldId="272"/>
            <ac:grpSpMk id="2" creationId="{2E8B3651-D0C3-344B-9FA2-B309B1E8A8E8}"/>
          </ac:grpSpMkLst>
        </pc:grpChg>
        <pc:picChg chg="mod">
          <ac:chgData name="황 명하" userId="7fe7ffc4cdacc2a0" providerId="LiveId" clId="{1E27EF2D-5DD5-CE4B-8D26-57813A788811}" dt="2022-02-24T01:52:46.280" v="684" actId="164"/>
          <ac:picMkLst>
            <pc:docMk/>
            <pc:sldMk cId="1853307710" sldId="272"/>
            <ac:picMk id="28" creationId="{DDC8D27C-0BC7-42E4-8323-829EBB8EA487}"/>
          </ac:picMkLst>
        </pc:picChg>
        <pc:picChg chg="mod">
          <ac:chgData name="황 명하" userId="7fe7ffc4cdacc2a0" providerId="LiveId" clId="{1E27EF2D-5DD5-CE4B-8D26-57813A788811}" dt="2022-02-24T01:53:37.245" v="716" actId="14100"/>
          <ac:picMkLst>
            <pc:docMk/>
            <pc:sldMk cId="1853307710" sldId="272"/>
            <ac:picMk id="32" creationId="{68CD37AC-AE7D-4FD9-8449-26CBDD56B5DA}"/>
          </ac:picMkLst>
        </pc:picChg>
        <pc:picChg chg="mod">
          <ac:chgData name="황 명하" userId="7fe7ffc4cdacc2a0" providerId="LiveId" clId="{1E27EF2D-5DD5-CE4B-8D26-57813A788811}" dt="2022-02-24T01:53:41.791" v="718" actId="14100"/>
          <ac:picMkLst>
            <pc:docMk/>
            <pc:sldMk cId="1853307710" sldId="272"/>
            <ac:picMk id="36" creationId="{E3CDB40E-BE38-41EB-9D56-6DD5A678E033}"/>
          </ac:picMkLst>
        </pc:picChg>
        <pc:picChg chg="mod">
          <ac:chgData name="황 명하" userId="7fe7ffc4cdacc2a0" providerId="LiveId" clId="{1E27EF2D-5DD5-CE4B-8D26-57813A788811}" dt="2022-02-24T01:52:46.280" v="684" actId="164"/>
          <ac:picMkLst>
            <pc:docMk/>
            <pc:sldMk cId="1853307710" sldId="272"/>
            <ac:picMk id="37" creationId="{8DD799BD-F36E-4F0D-8AB4-9C88D140E015}"/>
          </ac:picMkLst>
        </pc:picChg>
      </pc:sldChg>
      <pc:sldChg chg="addSp modSp mod">
        <pc:chgData name="황 명하" userId="7fe7ffc4cdacc2a0" providerId="LiveId" clId="{1E27EF2D-5DD5-CE4B-8D26-57813A788811}" dt="2022-02-24T01:57:36.205" v="1250" actId="20577"/>
        <pc:sldMkLst>
          <pc:docMk/>
          <pc:sldMk cId="41160855" sldId="273"/>
        </pc:sldMkLst>
        <pc:spChg chg="add mod">
          <ac:chgData name="황 명하" userId="7fe7ffc4cdacc2a0" providerId="LiveId" clId="{1E27EF2D-5DD5-CE4B-8D26-57813A788811}" dt="2022-02-24T01:56:57.208" v="1144" actId="20577"/>
          <ac:spMkLst>
            <pc:docMk/>
            <pc:sldMk cId="41160855" sldId="273"/>
            <ac:spMk id="23" creationId="{FFAA5830-46DE-3E46-B1BE-183C0E839F0B}"/>
          </ac:spMkLst>
        </pc:spChg>
        <pc:spChg chg="mod">
          <ac:chgData name="황 명하" userId="7fe7ffc4cdacc2a0" providerId="LiveId" clId="{1E27EF2D-5DD5-CE4B-8D26-57813A788811}" dt="2022-02-24T01:55:07.140" v="861" actId="164"/>
          <ac:spMkLst>
            <pc:docMk/>
            <pc:sldMk cId="41160855" sldId="273"/>
            <ac:spMk id="27" creationId="{C7AC1EF0-A8EC-4BDD-A8A6-418CE064C10A}"/>
          </ac:spMkLst>
        </pc:spChg>
        <pc:spChg chg="add mod">
          <ac:chgData name="황 명하" userId="7fe7ffc4cdacc2a0" providerId="LiveId" clId="{1E27EF2D-5DD5-CE4B-8D26-57813A788811}" dt="2022-02-24T01:57:36.205" v="1250" actId="20577"/>
          <ac:spMkLst>
            <pc:docMk/>
            <pc:sldMk cId="41160855" sldId="273"/>
            <ac:spMk id="28" creationId="{8783F5DA-4F95-4945-A190-1BB592CF744F}"/>
          </ac:spMkLst>
        </pc:spChg>
        <pc:spChg chg="mod">
          <ac:chgData name="황 명하" userId="7fe7ffc4cdacc2a0" providerId="LiveId" clId="{1E27EF2D-5DD5-CE4B-8D26-57813A788811}" dt="2022-02-24T01:55:07.140" v="861" actId="164"/>
          <ac:spMkLst>
            <pc:docMk/>
            <pc:sldMk cId="41160855" sldId="273"/>
            <ac:spMk id="29" creationId="{71CA2449-FA8C-4075-9404-D5E1DDD17E95}"/>
          </ac:spMkLst>
        </pc:spChg>
        <pc:spChg chg="mod">
          <ac:chgData name="황 명하" userId="7fe7ffc4cdacc2a0" providerId="LiveId" clId="{1E27EF2D-5DD5-CE4B-8D26-57813A788811}" dt="2022-02-24T01:55:07.140" v="861" actId="164"/>
          <ac:spMkLst>
            <pc:docMk/>
            <pc:sldMk cId="41160855" sldId="273"/>
            <ac:spMk id="30" creationId="{86605C97-CADC-45DA-8EAE-2B5613FB8B65}"/>
          </ac:spMkLst>
        </pc:spChg>
        <pc:spChg chg="mod">
          <ac:chgData name="황 명하" userId="7fe7ffc4cdacc2a0" providerId="LiveId" clId="{1E27EF2D-5DD5-CE4B-8D26-57813A788811}" dt="2022-02-24T01:56:19.612" v="1093" actId="20577"/>
          <ac:spMkLst>
            <pc:docMk/>
            <pc:sldMk cId="41160855" sldId="273"/>
            <ac:spMk id="34" creationId="{DBEA864C-5652-4C85-97CC-823F3ECE4B31}"/>
          </ac:spMkLst>
        </pc:spChg>
        <pc:grpChg chg="add mod">
          <ac:chgData name="황 명하" userId="7fe7ffc4cdacc2a0" providerId="LiveId" clId="{1E27EF2D-5DD5-CE4B-8D26-57813A788811}" dt="2022-02-24T01:55:28.344" v="866" actId="14100"/>
          <ac:grpSpMkLst>
            <pc:docMk/>
            <pc:sldMk cId="41160855" sldId="273"/>
            <ac:grpSpMk id="2" creationId="{3B44925F-75D9-8842-B26E-CDC2DC5680B5}"/>
          </ac:grpSpMkLst>
        </pc:grpChg>
        <pc:picChg chg="mod">
          <ac:chgData name="황 명하" userId="7fe7ffc4cdacc2a0" providerId="LiveId" clId="{1E27EF2D-5DD5-CE4B-8D26-57813A788811}" dt="2022-02-24T01:55:07.140" v="861" actId="164"/>
          <ac:picMkLst>
            <pc:docMk/>
            <pc:sldMk cId="41160855" sldId="273"/>
            <ac:picMk id="22" creationId="{0A644784-2378-4BD5-8345-809BFB960B94}"/>
          </ac:picMkLst>
        </pc:picChg>
        <pc:picChg chg="mod">
          <ac:chgData name="황 명하" userId="7fe7ffc4cdacc2a0" providerId="LiveId" clId="{1E27EF2D-5DD5-CE4B-8D26-57813A788811}" dt="2022-02-24T01:55:07.140" v="861" actId="164"/>
          <ac:picMkLst>
            <pc:docMk/>
            <pc:sldMk cId="41160855" sldId="273"/>
            <ac:picMk id="24" creationId="{DF7E172C-BF01-4181-928F-29E4B6583180}"/>
          </ac:picMkLst>
        </pc:picChg>
        <pc:picChg chg="mod">
          <ac:chgData name="황 명하" userId="7fe7ffc4cdacc2a0" providerId="LiveId" clId="{1E27EF2D-5DD5-CE4B-8D26-57813A788811}" dt="2022-02-24T01:55:07.140" v="861" actId="164"/>
          <ac:picMkLst>
            <pc:docMk/>
            <pc:sldMk cId="41160855" sldId="273"/>
            <ac:picMk id="26" creationId="{6C2D75D4-8ED5-46C2-AD92-1079FEF9646F}"/>
          </ac:picMkLst>
        </pc:picChg>
      </pc:sldChg>
      <pc:sldChg chg="addSp delSp modSp mod">
        <pc:chgData name="황 명하" userId="7fe7ffc4cdacc2a0" providerId="LiveId" clId="{1E27EF2D-5DD5-CE4B-8D26-57813A788811}" dt="2022-02-24T01:59:53.207" v="1593" actId="20577"/>
        <pc:sldMkLst>
          <pc:docMk/>
          <pc:sldMk cId="715378166" sldId="274"/>
        </pc:sldMkLst>
        <pc:spChg chg="add del mod">
          <ac:chgData name="황 명하" userId="7fe7ffc4cdacc2a0" providerId="LiveId" clId="{1E27EF2D-5DD5-CE4B-8D26-57813A788811}" dt="2022-02-24T01:59:21.002" v="1518" actId="478"/>
          <ac:spMkLst>
            <pc:docMk/>
            <pc:sldMk cId="715378166" sldId="274"/>
            <ac:spMk id="22" creationId="{44F0BAD7-3BD9-DA4E-9AB6-DDD6ACD09842}"/>
          </ac:spMkLst>
        </pc:spChg>
        <pc:spChg chg="add mod">
          <ac:chgData name="황 명하" userId="7fe7ffc4cdacc2a0" providerId="LiveId" clId="{1E27EF2D-5DD5-CE4B-8D26-57813A788811}" dt="2022-02-24T01:59:23.303" v="1519" actId="1076"/>
          <ac:spMkLst>
            <pc:docMk/>
            <pc:sldMk cId="715378166" sldId="274"/>
            <ac:spMk id="24" creationId="{CB03339F-CF13-9C40-A388-A5D33C71AE75}"/>
          </ac:spMkLst>
        </pc:spChg>
        <pc:spChg chg="add mod">
          <ac:chgData name="황 명하" userId="7fe7ffc4cdacc2a0" providerId="LiveId" clId="{1E27EF2D-5DD5-CE4B-8D26-57813A788811}" dt="2022-02-24T01:59:53.207" v="1593" actId="20577"/>
          <ac:spMkLst>
            <pc:docMk/>
            <pc:sldMk cId="715378166" sldId="274"/>
            <ac:spMk id="26" creationId="{B2DC2215-98B5-D844-B7CE-3C68ADD8E775}"/>
          </ac:spMkLst>
        </pc:spChg>
        <pc:spChg chg="mod">
          <ac:chgData name="황 명하" userId="7fe7ffc4cdacc2a0" providerId="LiveId" clId="{1E27EF2D-5DD5-CE4B-8D26-57813A788811}" dt="2022-02-24T01:57:49.263" v="1251" actId="164"/>
          <ac:spMkLst>
            <pc:docMk/>
            <pc:sldMk cId="715378166" sldId="274"/>
            <ac:spMk id="32" creationId="{1908D872-CDF0-4FC2-88E5-D7B16D84752C}"/>
          </ac:spMkLst>
        </pc:spChg>
        <pc:spChg chg="mod">
          <ac:chgData name="황 명하" userId="7fe7ffc4cdacc2a0" providerId="LiveId" clId="{1E27EF2D-5DD5-CE4B-8D26-57813A788811}" dt="2022-02-24T01:57:49.263" v="1251" actId="164"/>
          <ac:spMkLst>
            <pc:docMk/>
            <pc:sldMk cId="715378166" sldId="274"/>
            <ac:spMk id="33" creationId="{38295F90-17C9-417B-BAD8-120B87499E35}"/>
          </ac:spMkLst>
        </pc:spChg>
        <pc:spChg chg="mod">
          <ac:chgData name="황 명하" userId="7fe7ffc4cdacc2a0" providerId="LiveId" clId="{1E27EF2D-5DD5-CE4B-8D26-57813A788811}" dt="2022-02-24T01:58:27.224" v="1339" actId="20577"/>
          <ac:spMkLst>
            <pc:docMk/>
            <pc:sldMk cId="715378166" sldId="274"/>
            <ac:spMk id="34" creationId="{DBEA864C-5652-4C85-97CC-823F3ECE4B31}"/>
          </ac:spMkLst>
        </pc:spChg>
        <pc:spChg chg="mod">
          <ac:chgData name="황 명하" userId="7fe7ffc4cdacc2a0" providerId="LiveId" clId="{1E27EF2D-5DD5-CE4B-8D26-57813A788811}" dt="2022-02-24T01:57:49.263" v="1251" actId="164"/>
          <ac:spMkLst>
            <pc:docMk/>
            <pc:sldMk cId="715378166" sldId="274"/>
            <ac:spMk id="35" creationId="{9E2E18A6-5C2D-4FF0-A917-87E23741F205}"/>
          </ac:spMkLst>
        </pc:spChg>
        <pc:grpChg chg="add mod">
          <ac:chgData name="황 명하" userId="7fe7ffc4cdacc2a0" providerId="LiveId" clId="{1E27EF2D-5DD5-CE4B-8D26-57813A788811}" dt="2022-02-24T01:57:50.941" v="1252" actId="1076"/>
          <ac:grpSpMkLst>
            <pc:docMk/>
            <pc:sldMk cId="715378166" sldId="274"/>
            <ac:grpSpMk id="2" creationId="{FDD71CED-D1AF-274D-866F-4B04528FC4FC}"/>
          </ac:grpSpMkLst>
        </pc:grpChg>
        <pc:picChg chg="mod">
          <ac:chgData name="황 명하" userId="7fe7ffc4cdacc2a0" providerId="LiveId" clId="{1E27EF2D-5DD5-CE4B-8D26-57813A788811}" dt="2022-02-24T01:57:49.263" v="1251" actId="164"/>
          <ac:picMkLst>
            <pc:docMk/>
            <pc:sldMk cId="715378166" sldId="274"/>
            <ac:picMk id="23" creationId="{25BA6F73-31F3-42E2-A0C0-A02278DA791E}"/>
          </ac:picMkLst>
        </pc:picChg>
        <pc:picChg chg="mod">
          <ac:chgData name="황 명하" userId="7fe7ffc4cdacc2a0" providerId="LiveId" clId="{1E27EF2D-5DD5-CE4B-8D26-57813A788811}" dt="2022-02-24T01:57:49.263" v="1251" actId="164"/>
          <ac:picMkLst>
            <pc:docMk/>
            <pc:sldMk cId="715378166" sldId="274"/>
            <ac:picMk id="28" creationId="{3BD2E194-E517-4263-A18E-9855C4533174}"/>
          </ac:picMkLst>
        </pc:picChg>
        <pc:picChg chg="mod">
          <ac:chgData name="황 명하" userId="7fe7ffc4cdacc2a0" providerId="LiveId" clId="{1E27EF2D-5DD5-CE4B-8D26-57813A788811}" dt="2022-02-24T01:57:49.263" v="1251" actId="164"/>
          <ac:picMkLst>
            <pc:docMk/>
            <pc:sldMk cId="715378166" sldId="274"/>
            <ac:picMk id="31" creationId="{C7158115-0329-43A7-A4E5-A20ABBD1EC0F}"/>
          </ac:picMkLst>
        </pc:picChg>
      </pc:sldChg>
      <pc:sldChg chg="addSp modSp mod">
        <pc:chgData name="황 명하" userId="7fe7ffc4cdacc2a0" providerId="LiveId" clId="{1E27EF2D-5DD5-CE4B-8D26-57813A788811}" dt="2022-02-24T02:02:26.284" v="1888" actId="1076"/>
        <pc:sldMkLst>
          <pc:docMk/>
          <pc:sldMk cId="1924036993" sldId="275"/>
        </pc:sldMkLst>
        <pc:spChg chg="mod">
          <ac:chgData name="황 명하" userId="7fe7ffc4cdacc2a0" providerId="LiveId" clId="{1E27EF2D-5DD5-CE4B-8D26-57813A788811}" dt="2022-02-24T02:00:19.331" v="1598" actId="1076"/>
          <ac:spMkLst>
            <pc:docMk/>
            <pc:sldMk cId="1924036993" sldId="275"/>
            <ac:spMk id="22" creationId="{43DA6F14-9CA3-474C-AB99-24A03C955FC9}"/>
          </ac:spMkLst>
        </pc:spChg>
        <pc:spChg chg="add mod">
          <ac:chgData name="황 명하" userId="7fe7ffc4cdacc2a0" providerId="LiveId" clId="{1E27EF2D-5DD5-CE4B-8D26-57813A788811}" dt="2022-02-24T02:01:52.129" v="1839" actId="20577"/>
          <ac:spMkLst>
            <pc:docMk/>
            <pc:sldMk cId="1924036993" sldId="275"/>
            <ac:spMk id="23" creationId="{D0F328B8-3CCE-0841-BA63-0C05AE25A97C}"/>
          </ac:spMkLst>
        </pc:spChg>
        <pc:spChg chg="mod">
          <ac:chgData name="황 명하" userId="7fe7ffc4cdacc2a0" providerId="LiveId" clId="{1E27EF2D-5DD5-CE4B-8D26-57813A788811}" dt="2022-02-24T02:00:06.895" v="1594" actId="164"/>
          <ac:spMkLst>
            <pc:docMk/>
            <pc:sldMk cId="1924036993" sldId="275"/>
            <ac:spMk id="24" creationId="{C5D72F38-BE8E-4003-8C10-2ED45A38BBB8}"/>
          </ac:spMkLst>
        </pc:spChg>
        <pc:spChg chg="add mod">
          <ac:chgData name="황 명하" userId="7fe7ffc4cdacc2a0" providerId="LiveId" clId="{1E27EF2D-5DD5-CE4B-8D26-57813A788811}" dt="2022-02-24T02:02:26.284" v="1888" actId="1076"/>
          <ac:spMkLst>
            <pc:docMk/>
            <pc:sldMk cId="1924036993" sldId="275"/>
            <ac:spMk id="28" creationId="{FD3BCBA8-651A-8A4B-A2B6-289668D7094E}"/>
          </ac:spMkLst>
        </pc:spChg>
        <pc:spChg chg="mod">
          <ac:chgData name="황 명하" userId="7fe7ffc4cdacc2a0" providerId="LiveId" clId="{1E27EF2D-5DD5-CE4B-8D26-57813A788811}" dt="2022-02-24T02:00:06.895" v="1594" actId="164"/>
          <ac:spMkLst>
            <pc:docMk/>
            <pc:sldMk cId="1924036993" sldId="275"/>
            <ac:spMk id="29" creationId="{EC5F5208-3F7F-468D-A84A-77551111BB8B}"/>
          </ac:spMkLst>
        </pc:spChg>
        <pc:spChg chg="mod">
          <ac:chgData name="황 명하" userId="7fe7ffc4cdacc2a0" providerId="LiveId" clId="{1E27EF2D-5DD5-CE4B-8D26-57813A788811}" dt="2022-02-24T02:01:35.909" v="1819" actId="20577"/>
          <ac:spMkLst>
            <pc:docMk/>
            <pc:sldMk cId="1924036993" sldId="275"/>
            <ac:spMk id="34" creationId="{DBEA864C-5652-4C85-97CC-823F3ECE4B31}"/>
          </ac:spMkLst>
        </pc:spChg>
        <pc:spChg chg="mod">
          <ac:chgData name="황 명하" userId="7fe7ffc4cdacc2a0" providerId="LiveId" clId="{1E27EF2D-5DD5-CE4B-8D26-57813A788811}" dt="2022-02-24T02:00:06.895" v="1594" actId="164"/>
          <ac:spMkLst>
            <pc:docMk/>
            <pc:sldMk cId="1924036993" sldId="275"/>
            <ac:spMk id="37" creationId="{E72B5889-ADC3-46AB-8BAB-F9F846FAD8DD}"/>
          </ac:spMkLst>
        </pc:spChg>
        <pc:grpChg chg="add mod">
          <ac:chgData name="황 명하" userId="7fe7ffc4cdacc2a0" providerId="LiveId" clId="{1E27EF2D-5DD5-CE4B-8D26-57813A788811}" dt="2022-02-24T02:00:13.916" v="1596" actId="14100"/>
          <ac:grpSpMkLst>
            <pc:docMk/>
            <pc:sldMk cId="1924036993" sldId="275"/>
            <ac:grpSpMk id="2" creationId="{4EB47E91-CF7F-F44C-AFDD-0A36AEA9600B}"/>
          </ac:grpSpMkLst>
        </pc:grpChg>
        <pc:picChg chg="mod">
          <ac:chgData name="황 명하" userId="7fe7ffc4cdacc2a0" providerId="LiveId" clId="{1E27EF2D-5DD5-CE4B-8D26-57813A788811}" dt="2022-02-24T02:00:06.895" v="1594" actId="164"/>
          <ac:picMkLst>
            <pc:docMk/>
            <pc:sldMk cId="1924036993" sldId="275"/>
            <ac:picMk id="26" creationId="{AE4D2528-3799-4EAC-A061-7A57A763E46A}"/>
          </ac:picMkLst>
        </pc:picChg>
        <pc:picChg chg="mod">
          <ac:chgData name="황 명하" userId="7fe7ffc4cdacc2a0" providerId="LiveId" clId="{1E27EF2D-5DD5-CE4B-8D26-57813A788811}" dt="2022-02-24T02:00:06.895" v="1594" actId="164"/>
          <ac:picMkLst>
            <pc:docMk/>
            <pc:sldMk cId="1924036993" sldId="275"/>
            <ac:picMk id="27" creationId="{0850D13F-8B63-4466-8BCD-BEFE1A8CB6C9}"/>
          </ac:picMkLst>
        </pc:picChg>
        <pc:picChg chg="mod">
          <ac:chgData name="황 명하" userId="7fe7ffc4cdacc2a0" providerId="LiveId" clId="{1E27EF2D-5DD5-CE4B-8D26-57813A788811}" dt="2022-02-24T02:00:06.895" v="1594" actId="164"/>
          <ac:picMkLst>
            <pc:docMk/>
            <pc:sldMk cId="1924036993" sldId="275"/>
            <ac:picMk id="30" creationId="{3C965153-93EB-4924-BBCE-8BD4D4A9F663}"/>
          </ac:picMkLst>
        </pc:picChg>
        <pc:picChg chg="mod">
          <ac:chgData name="황 명하" userId="7fe7ffc4cdacc2a0" providerId="LiveId" clId="{1E27EF2D-5DD5-CE4B-8D26-57813A788811}" dt="2022-02-24T02:00:06.895" v="1594" actId="164"/>
          <ac:picMkLst>
            <pc:docMk/>
            <pc:sldMk cId="1924036993" sldId="275"/>
            <ac:picMk id="36" creationId="{D145F704-11E3-4A10-AF3E-163762EE0221}"/>
          </ac:picMkLst>
        </pc:picChg>
      </pc:sldChg>
      <pc:sldChg chg="addSp modSp mod">
        <pc:chgData name="황 명하" userId="7fe7ffc4cdacc2a0" providerId="LiveId" clId="{1E27EF2D-5DD5-CE4B-8D26-57813A788811}" dt="2022-02-24T02:03:17.723" v="1926"/>
        <pc:sldMkLst>
          <pc:docMk/>
          <pc:sldMk cId="3586938217" sldId="276"/>
        </pc:sldMkLst>
        <pc:spChg chg="mod">
          <ac:chgData name="황 명하" userId="7fe7ffc4cdacc2a0" providerId="LiveId" clId="{1E27EF2D-5DD5-CE4B-8D26-57813A788811}" dt="2022-02-24T02:02:39.574" v="1889" actId="164"/>
          <ac:spMkLst>
            <pc:docMk/>
            <pc:sldMk cId="3586938217" sldId="276"/>
            <ac:spMk id="22" creationId="{FAD1CCB9-A723-4300-8F2B-EE6E14F33E4D}"/>
          </ac:spMkLst>
        </pc:spChg>
        <pc:spChg chg="add mod">
          <ac:chgData name="황 명하" userId="7fe7ffc4cdacc2a0" providerId="LiveId" clId="{1E27EF2D-5DD5-CE4B-8D26-57813A788811}" dt="2022-02-24T02:03:17.723" v="1926"/>
          <ac:spMkLst>
            <pc:docMk/>
            <pc:sldMk cId="3586938217" sldId="276"/>
            <ac:spMk id="23" creationId="{946126F3-8441-614D-B53E-BCC38F3596BD}"/>
          </ac:spMkLst>
        </pc:spChg>
        <pc:spChg chg="mod">
          <ac:chgData name="황 명하" userId="7fe7ffc4cdacc2a0" providerId="LiveId" clId="{1E27EF2D-5DD5-CE4B-8D26-57813A788811}" dt="2022-02-24T02:02:39.574" v="1889" actId="164"/>
          <ac:spMkLst>
            <pc:docMk/>
            <pc:sldMk cId="3586938217" sldId="276"/>
            <ac:spMk id="24" creationId="{FA56BB5A-C72D-488E-B31E-BA212843A51C}"/>
          </ac:spMkLst>
        </pc:spChg>
        <pc:spChg chg="mod">
          <ac:chgData name="황 명하" userId="7fe7ffc4cdacc2a0" providerId="LiveId" clId="{1E27EF2D-5DD5-CE4B-8D26-57813A788811}" dt="2022-02-24T02:03:12.926" v="1925" actId="20577"/>
          <ac:spMkLst>
            <pc:docMk/>
            <pc:sldMk cId="3586938217" sldId="276"/>
            <ac:spMk id="34" creationId="{DBEA864C-5652-4C85-97CC-823F3ECE4B31}"/>
          </ac:spMkLst>
        </pc:spChg>
        <pc:grpChg chg="add mod">
          <ac:chgData name="황 명하" userId="7fe7ffc4cdacc2a0" providerId="LiveId" clId="{1E27EF2D-5DD5-CE4B-8D26-57813A788811}" dt="2022-02-24T02:02:44.545" v="1890" actId="14100"/>
          <ac:grpSpMkLst>
            <pc:docMk/>
            <pc:sldMk cId="3586938217" sldId="276"/>
            <ac:grpSpMk id="2" creationId="{7D408033-C791-D540-B235-32457C5FE834}"/>
          </ac:grpSpMkLst>
        </pc:grpChg>
        <pc:picChg chg="mod">
          <ac:chgData name="황 명하" userId="7fe7ffc4cdacc2a0" providerId="LiveId" clId="{1E27EF2D-5DD5-CE4B-8D26-57813A788811}" dt="2022-02-24T02:02:39.574" v="1889" actId="164"/>
          <ac:picMkLst>
            <pc:docMk/>
            <pc:sldMk cId="3586938217" sldId="276"/>
            <ac:picMk id="3" creationId="{B8D8EE39-6C74-485D-A3BF-27114147CE49}"/>
          </ac:picMkLst>
        </pc:picChg>
        <pc:picChg chg="mod">
          <ac:chgData name="황 명하" userId="7fe7ffc4cdacc2a0" providerId="LiveId" clId="{1E27EF2D-5DD5-CE4B-8D26-57813A788811}" dt="2022-02-24T02:02:39.574" v="1889" actId="164"/>
          <ac:picMkLst>
            <pc:docMk/>
            <pc:sldMk cId="3586938217" sldId="276"/>
            <ac:picMk id="5" creationId="{B23FA488-F791-4A0E-B12E-A3DB2F09E9E0}"/>
          </ac:picMkLst>
        </pc:picChg>
        <pc:picChg chg="mod">
          <ac:chgData name="황 명하" userId="7fe7ffc4cdacc2a0" providerId="LiveId" clId="{1E27EF2D-5DD5-CE4B-8D26-57813A788811}" dt="2022-02-24T02:02:39.574" v="1889" actId="164"/>
          <ac:picMkLst>
            <pc:docMk/>
            <pc:sldMk cId="3586938217" sldId="276"/>
            <ac:picMk id="7" creationId="{642D01F2-0EC7-44C7-B549-54AF0F30F6CD}"/>
          </ac:picMkLst>
        </pc:picChg>
        <pc:picChg chg="mod">
          <ac:chgData name="황 명하" userId="7fe7ffc4cdacc2a0" providerId="LiveId" clId="{1E27EF2D-5DD5-CE4B-8D26-57813A788811}" dt="2022-02-24T02:02:39.574" v="1889" actId="164"/>
          <ac:picMkLst>
            <pc:docMk/>
            <pc:sldMk cId="3586938217" sldId="276"/>
            <ac:picMk id="9" creationId="{2E8A56FD-51DF-4CC9-B8C1-5006AF15227F}"/>
          </ac:picMkLst>
        </pc:picChg>
        <pc:picChg chg="mod">
          <ac:chgData name="황 명하" userId="7fe7ffc4cdacc2a0" providerId="LiveId" clId="{1E27EF2D-5DD5-CE4B-8D26-57813A788811}" dt="2022-02-24T02:02:39.574" v="1889" actId="164"/>
          <ac:picMkLst>
            <pc:docMk/>
            <pc:sldMk cId="3586938217" sldId="276"/>
            <ac:picMk id="11" creationId="{FA6EFBC1-8255-4540-A065-7966101E502B}"/>
          </ac:picMkLst>
        </pc:picChg>
      </pc:sldChg>
      <pc:sldChg chg="modSp mod">
        <pc:chgData name="황 명하" userId="7fe7ffc4cdacc2a0" providerId="LiveId" clId="{1E27EF2D-5DD5-CE4B-8D26-57813A788811}" dt="2022-02-24T02:37:09.041" v="3061" actId="20577"/>
        <pc:sldMkLst>
          <pc:docMk/>
          <pc:sldMk cId="3338881697" sldId="277"/>
        </pc:sldMkLst>
        <pc:spChg chg="mod">
          <ac:chgData name="황 명하" userId="7fe7ffc4cdacc2a0" providerId="LiveId" clId="{1E27EF2D-5DD5-CE4B-8D26-57813A788811}" dt="2022-02-24T02:37:09.041" v="3061" actId="20577"/>
          <ac:spMkLst>
            <pc:docMk/>
            <pc:sldMk cId="3338881697" sldId="277"/>
            <ac:spMk id="14" creationId="{B7C0ECB9-87BE-462B-BF35-EDE3527DF984}"/>
          </ac:spMkLst>
        </pc:spChg>
        <pc:spChg chg="mod">
          <ac:chgData name="황 명하" userId="7fe7ffc4cdacc2a0" providerId="LiveId" clId="{1E27EF2D-5DD5-CE4B-8D26-57813A788811}" dt="2022-02-24T02:06:19.104" v="2321" actId="20577"/>
          <ac:spMkLst>
            <pc:docMk/>
            <pc:sldMk cId="3338881697" sldId="277"/>
            <ac:spMk id="21" creationId="{5632A278-F938-44E3-A1A1-026DCD98922C}"/>
          </ac:spMkLst>
        </pc:spChg>
      </pc:sldChg>
      <pc:sldChg chg="modSp mod">
        <pc:chgData name="황 명하" userId="7fe7ffc4cdacc2a0" providerId="LiveId" clId="{1E27EF2D-5DD5-CE4B-8D26-57813A788811}" dt="2022-02-24T03:34:40.824" v="4816" actId="20577"/>
        <pc:sldMkLst>
          <pc:docMk/>
          <pc:sldMk cId="1472053183" sldId="278"/>
        </pc:sldMkLst>
        <pc:spChg chg="mod">
          <ac:chgData name="황 명하" userId="7fe7ffc4cdacc2a0" providerId="LiveId" clId="{1E27EF2D-5DD5-CE4B-8D26-57813A788811}" dt="2022-02-24T03:34:40.824" v="4816" actId="20577"/>
          <ac:spMkLst>
            <pc:docMk/>
            <pc:sldMk cId="1472053183" sldId="278"/>
            <ac:spMk id="11" creationId="{37672118-DF10-447D-9F12-EFFF1A4A0870}"/>
          </ac:spMkLst>
        </pc:spChg>
      </pc:sldChg>
      <pc:sldChg chg="addSp delSp modSp mod">
        <pc:chgData name="황 명하" userId="7fe7ffc4cdacc2a0" providerId="LiveId" clId="{1E27EF2D-5DD5-CE4B-8D26-57813A788811}" dt="2022-02-24T02:05:47.630" v="2272" actId="164"/>
        <pc:sldMkLst>
          <pc:docMk/>
          <pc:sldMk cId="1956262857" sldId="279"/>
        </pc:sldMkLst>
        <pc:spChg chg="mod">
          <ac:chgData name="황 명하" userId="7fe7ffc4cdacc2a0" providerId="LiveId" clId="{1E27EF2D-5DD5-CE4B-8D26-57813A788811}" dt="2022-02-24T02:05:47.630" v="2272" actId="164"/>
          <ac:spMkLst>
            <pc:docMk/>
            <pc:sldMk cId="1956262857" sldId="279"/>
            <ac:spMk id="14" creationId="{878A4FF7-9C35-46E9-A8E2-B55A0366ECE1}"/>
          </ac:spMkLst>
        </pc:spChg>
        <pc:spChg chg="add mod">
          <ac:chgData name="황 명하" userId="7fe7ffc4cdacc2a0" providerId="LiveId" clId="{1E27EF2D-5DD5-CE4B-8D26-57813A788811}" dt="2022-02-24T02:05:36.442" v="2266" actId="1076"/>
          <ac:spMkLst>
            <pc:docMk/>
            <pc:sldMk cId="1956262857" sldId="279"/>
            <ac:spMk id="15" creationId="{CDC075FA-0109-714A-AFB4-DF30DB1CD603}"/>
          </ac:spMkLst>
        </pc:spChg>
        <pc:spChg chg="mod">
          <ac:chgData name="황 명하" userId="7fe7ffc4cdacc2a0" providerId="LiveId" clId="{1E27EF2D-5DD5-CE4B-8D26-57813A788811}" dt="2022-02-24T02:05:12.290" v="2253" actId="164"/>
          <ac:spMkLst>
            <pc:docMk/>
            <pc:sldMk cId="1956262857" sldId="279"/>
            <ac:spMk id="24" creationId="{FA56BB5A-C72D-488E-B31E-BA212843A51C}"/>
          </ac:spMkLst>
        </pc:spChg>
        <pc:spChg chg="del mod">
          <ac:chgData name="황 명하" userId="7fe7ffc4cdacc2a0" providerId="LiveId" clId="{1E27EF2D-5DD5-CE4B-8D26-57813A788811}" dt="2022-02-24T02:05:25.240" v="2257" actId="478"/>
          <ac:spMkLst>
            <pc:docMk/>
            <pc:sldMk cId="1956262857" sldId="279"/>
            <ac:spMk id="28" creationId="{EEB119A2-79D5-4AD5-B69D-32FE1E170288}"/>
          </ac:spMkLst>
        </pc:spChg>
        <pc:spChg chg="mod">
          <ac:chgData name="황 명하" userId="7fe7ffc4cdacc2a0" providerId="LiveId" clId="{1E27EF2D-5DD5-CE4B-8D26-57813A788811}" dt="2022-02-24T02:05:33.739" v="2265" actId="20577"/>
          <ac:spMkLst>
            <pc:docMk/>
            <pc:sldMk cId="1956262857" sldId="279"/>
            <ac:spMk id="34" creationId="{DBEA864C-5652-4C85-97CC-823F3ECE4B31}"/>
          </ac:spMkLst>
        </pc:spChg>
        <pc:grpChg chg="add mod">
          <ac:chgData name="황 명하" userId="7fe7ffc4cdacc2a0" providerId="LiveId" clId="{1E27EF2D-5DD5-CE4B-8D26-57813A788811}" dt="2022-02-24T02:05:47.630" v="2272" actId="164"/>
          <ac:grpSpMkLst>
            <pc:docMk/>
            <pc:sldMk cId="1956262857" sldId="279"/>
            <ac:grpSpMk id="2" creationId="{40CC37F5-7732-F741-975C-8EA901EF7041}"/>
          </ac:grpSpMkLst>
        </pc:grpChg>
        <pc:grpChg chg="add mod">
          <ac:chgData name="황 명하" userId="7fe7ffc4cdacc2a0" providerId="LiveId" clId="{1E27EF2D-5DD5-CE4B-8D26-57813A788811}" dt="2022-02-24T02:05:47.630" v="2272" actId="164"/>
          <ac:grpSpMkLst>
            <pc:docMk/>
            <pc:sldMk cId="1956262857" sldId="279"/>
            <ac:grpSpMk id="3" creationId="{E4509ED4-8B2B-064A-B35D-D623C4501EF7}"/>
          </ac:grpSpMkLst>
        </pc:grpChg>
        <pc:picChg chg="mod">
          <ac:chgData name="황 명하" userId="7fe7ffc4cdacc2a0" providerId="LiveId" clId="{1E27EF2D-5DD5-CE4B-8D26-57813A788811}" dt="2022-02-24T02:05:12.290" v="2253" actId="164"/>
          <ac:picMkLst>
            <pc:docMk/>
            <pc:sldMk cId="1956262857" sldId="279"/>
            <ac:picMk id="4" creationId="{3C62C1D5-0B50-4EB7-8A88-8B3EAE3A7B6B}"/>
          </ac:picMkLst>
        </pc:picChg>
      </pc:sldChg>
      <pc:sldChg chg="modSp add mod">
        <pc:chgData name="황 명하" userId="7fe7ffc4cdacc2a0" providerId="LiveId" clId="{1E27EF2D-5DD5-CE4B-8D26-57813A788811}" dt="2022-02-24T02:41:03.196" v="4198" actId="20577"/>
        <pc:sldMkLst>
          <pc:docMk/>
          <pc:sldMk cId="422416081" sldId="280"/>
        </pc:sldMkLst>
        <pc:spChg chg="mod">
          <ac:chgData name="황 명하" userId="7fe7ffc4cdacc2a0" providerId="LiveId" clId="{1E27EF2D-5DD5-CE4B-8D26-57813A788811}" dt="2022-02-24T02:41:03.196" v="4198" actId="20577"/>
          <ac:spMkLst>
            <pc:docMk/>
            <pc:sldMk cId="422416081" sldId="280"/>
            <ac:spMk id="14" creationId="{B7C0ECB9-87BE-462B-BF35-EDE3527DF984}"/>
          </ac:spMkLst>
        </pc:spChg>
      </pc:sldChg>
      <pc:sldChg chg="add del setBg">
        <pc:chgData name="황 명하" userId="7fe7ffc4cdacc2a0" providerId="LiveId" clId="{1E27EF2D-5DD5-CE4B-8D26-57813A788811}" dt="2022-02-24T02:06:28.241" v="2323"/>
        <pc:sldMkLst>
          <pc:docMk/>
          <pc:sldMk cId="2490902153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8C4EE-CF1D-4C54-9FF5-3A85055D8AFC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1CB3C-8F4F-4406-AD6E-8D7FF0DDC1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8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2BD59-113E-466A-8FED-7022FD223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BBA13A-9C79-4A0F-8A22-85D6D96EA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812CB-746D-4027-8CE9-B0C527AFE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FA8E69-1DB0-414F-83A1-876D0C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26A7A-C11B-499A-8CBA-435858A5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1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14476-BB40-4960-9EB8-A59D8937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86DD0-75C4-4D25-9920-0152671B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8D9A5-4B71-4423-B598-B30D53135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0525F-4E91-4F64-9B8B-171E236E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F82DC-3FF5-4767-B1DD-62193C1A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9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99B2F-045C-4587-950C-0219FA091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2475A1-43EE-4A6D-90F1-488D82D7B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895EF8-0D4D-4D96-A109-053651DC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AFD2D-7BF7-4D09-9321-AC48AF68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4C733-2CB5-4F1E-950D-8468D42B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1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295D5-409C-4FB4-8370-A84D9707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2EF02-D06C-41D2-95E6-295B6BAE1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5A809-90E2-403B-856E-FC0D2F882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2293B-FD88-4D23-955A-D7BB85E0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89BA7-F8A7-4CEF-A564-B6287A9B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6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66693-FAEE-4D19-9C0F-BA075430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EB5E5C-1443-4A5B-8C28-332393C4B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7B997-4CEE-42CE-87D6-4C85BFDF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65F5E-71C7-4DA7-A5E4-1E401A2B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CC3B7-F503-4E07-B1B7-57F68050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8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AA317-7367-492A-82CB-EE8AF418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1C1B5-BC70-486A-AC7E-E9086CC82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F0A7F1-1DCF-4C21-9FC8-2BB639817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FDC7EA-B4FA-42E3-8B9A-64DCA7E9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2088E2-41E4-46E1-9A9D-4A091C28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A5801-540D-4935-8EDD-49E1DCF3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6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36517-F9A1-4F69-8F6E-C4C0DB947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78CCC3-729B-4E38-A3BC-FFFA7E4D2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40A33-73F5-41F2-BD2D-13A82365F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56D578-02B5-46A0-9AD6-C212F9E59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F2D87-2354-4F7E-8689-8233906F67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E46D92-4395-4F40-BD8D-10CC4D0B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BF9157-4C0A-4929-8F24-D0F42AEF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0885E5-4ECE-4D16-8131-2172773E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77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E2920-FB5A-4A49-9BB6-7859EBCB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E7690C-A7B0-453F-BF96-A4EFFE6A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DF6491-1126-45C6-94A4-5A702B8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D5D46C-9F4F-4F43-9941-B3E395C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4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0EBD3C-ACA0-46D3-BE14-4D36E0B9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7A21B9-9474-4FF2-B3BF-5EDD988A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59ACA-EC62-4A32-BFAE-219A54DB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7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FB1C3-2DD0-45FC-AA35-9C67A053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2DC9C-5227-48E1-9E54-266883E6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2BF68E-01AD-4530-AF8C-576BFC60E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3E720D-B415-4259-B6A8-20C12FDD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54E40-FB0D-4578-AA03-ADB04742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B0775D-90D0-4C17-88ED-E25EC1CE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06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45C70-0D58-4AF7-8ECC-9BF9AA28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830847-2426-419D-9701-A62FD6295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518F51-0D11-4529-80F0-38DB920D5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BE1AA3-371C-49AA-96BE-C6BD3394F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BA4CB-CB31-4ED1-A21C-0F0C3BA0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35290-4CC9-4597-8D47-6E0B50B6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01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CCD273-6C9E-4EC8-B98E-5127CC77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641E37-E6B4-4212-BDD7-D03AA46F9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61479C-B099-498E-BFED-EF6BC356B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1908-7C2D-477F-923D-60789DF6FAEF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A13093-3B7F-42A7-86F2-7C70D1935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AE157-98BD-4F7B-8B79-6AE55C6C7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6BE0F-D611-43B1-AF7A-46B476B8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3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사람, 실외, 넥타이, 잔디이(가) 표시된 사진&#10;&#10;자동 생성된 설명">
            <a:extLst>
              <a:ext uri="{FF2B5EF4-FFF2-40B4-BE49-F238E27FC236}">
                <a16:creationId xmlns:a16="http://schemas.microsoft.com/office/drawing/2014/main" id="{1BF00F95-6B53-4D1B-ACBD-8151F611A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48ABC8-E03D-420C-977A-820BFD2A9FAA}"/>
              </a:ext>
            </a:extLst>
          </p:cNvPr>
          <p:cNvSpPr/>
          <p:nvPr/>
        </p:nvSpPr>
        <p:spPr>
          <a:xfrm>
            <a:off x="0" y="0"/>
            <a:ext cx="12191980" cy="6857990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18BF69-CB40-4CA9-AF17-96CFD1883A2C}"/>
              </a:ext>
            </a:extLst>
          </p:cNvPr>
          <p:cNvSpPr/>
          <p:nvPr/>
        </p:nvSpPr>
        <p:spPr>
          <a:xfrm>
            <a:off x="0" y="4361466"/>
            <a:ext cx="4181475" cy="1824845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PORTFOLIO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Best Worker for your company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Hwang Myung Ha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DD8F4D-5F18-446B-9BF0-EE3F65F02906}"/>
              </a:ext>
            </a:extLst>
          </p:cNvPr>
          <p:cNvCxnSpPr>
            <a:cxnSpLocks/>
          </p:cNvCxnSpPr>
          <p:nvPr/>
        </p:nvCxnSpPr>
        <p:spPr>
          <a:xfrm>
            <a:off x="57150" y="5193643"/>
            <a:ext cx="385762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67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51537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– Sleeve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구조의 열 해석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EA864C-5652-4C85-97CC-823F3ECE4B31}"/>
              </a:ext>
            </a:extLst>
          </p:cNvPr>
          <p:cNvSpPr txBox="1"/>
          <p:nvPr/>
        </p:nvSpPr>
        <p:spPr>
          <a:xfrm>
            <a:off x="248458" y="1088381"/>
            <a:ext cx="11658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타입의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sleeve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및 사용 시 생길 수 있는 문제점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시제품 제작 완료 및 업무 진행 도중 퇴사로 인해 시제품에 대한 테스트 결과 확인 불가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담당 업무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구조설계 및 해석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-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표시된 부분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(sheath)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온도를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500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도로 인가하여 열전도도 및 온도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개형을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509ED4-8B2B-064A-B35D-D623C4501EF7}"/>
              </a:ext>
            </a:extLst>
          </p:cNvPr>
          <p:cNvGrpSpPr/>
          <p:nvPr/>
        </p:nvGrpSpPr>
        <p:grpSpPr>
          <a:xfrm>
            <a:off x="6480669" y="3002913"/>
            <a:ext cx="5464764" cy="2922194"/>
            <a:chOff x="6480669" y="3002913"/>
            <a:chExt cx="5464764" cy="29221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0CC37F5-7732-F741-975C-8EA901EF7041}"/>
                </a:ext>
              </a:extLst>
            </p:cNvPr>
            <p:cNvGrpSpPr/>
            <p:nvPr/>
          </p:nvGrpSpPr>
          <p:grpSpPr>
            <a:xfrm>
              <a:off x="6480669" y="3002913"/>
              <a:ext cx="5464764" cy="2922194"/>
              <a:chOff x="6478778" y="2394740"/>
              <a:chExt cx="5464764" cy="292219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56BB5A-C72D-488E-B31E-BA212843A51C}"/>
                  </a:ext>
                </a:extLst>
              </p:cNvPr>
              <p:cNvSpPr txBox="1"/>
              <p:nvPr/>
            </p:nvSpPr>
            <p:spPr>
              <a:xfrm>
                <a:off x="8704654" y="5070713"/>
                <a:ext cx="10130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</a:rPr>
                  <a:t>열 해석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C62C1D5-0B50-4EB7-8A88-8B3EAE3A7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8778" y="2394740"/>
                <a:ext cx="5464764" cy="2565270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78A4FF7-9C35-46E9-A8E2-B55A0366ECE1}"/>
                </a:ext>
              </a:extLst>
            </p:cNvPr>
            <p:cNvSpPr/>
            <p:nvPr/>
          </p:nvSpPr>
          <p:spPr>
            <a:xfrm>
              <a:off x="6583542" y="3805707"/>
              <a:ext cx="1816554" cy="215537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C075FA-0109-714A-AFB4-DF30DB1CD603}"/>
              </a:ext>
            </a:extLst>
          </p:cNvPr>
          <p:cNvSpPr txBox="1"/>
          <p:nvPr/>
        </p:nvSpPr>
        <p:spPr>
          <a:xfrm>
            <a:off x="228601" y="2954257"/>
            <a:ext cx="476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환경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SOLIDWORKS 2019 with flow simulation</a:t>
            </a:r>
          </a:p>
        </p:txBody>
      </p:sp>
    </p:spTree>
    <p:extLst>
      <p:ext uri="{BB962C8B-B14F-4D97-AF65-F5344CB8AC3E}">
        <p14:creationId xmlns:p14="http://schemas.microsoft.com/office/powerpoint/2010/main" val="195626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90274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 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Trouble shooting &amp; Development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미 첨부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C0ECB9-87BE-462B-BF35-EDE3527DF984}"/>
              </a:ext>
            </a:extLst>
          </p:cNvPr>
          <p:cNvSpPr txBox="1"/>
          <p:nvPr/>
        </p:nvSpPr>
        <p:spPr>
          <a:xfrm>
            <a:off x="228601" y="1050012"/>
            <a:ext cx="108652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Pump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 분석 및 팽창두께 계산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ANSYS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구동 시 발생 열에 의해 생기는 내부 팽창 상태 확인 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ANSYS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고체 열 해석을 이용한 내부 열 해석 진행 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미크론의 팽창 수치 확인 후 해당 부분 개선 진행 하여 문제 해결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팽창 부분 추가 연마를 진행 및 성능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Pump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cooling pipe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Cooling pipe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재질의 내구성약화로 인해 제품의 수명이 짧은 문제 발생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공정에 사용되는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pipe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재질을 변경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Ni plating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공정 개선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Plating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중에 제품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내부에서 발생하는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particle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의해 도금 불량 발생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ANSYS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유동 시뮬레이션을 통해 내부 입자 유동 경향성 확인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유동 확인을 통해 제품의 불량원인 파악 및 새로운 공정 도입으로 불량률 개선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supersonic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공정 추가로 제품에 부착되는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particle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감소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88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90274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 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Trouble shooting &amp; Development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미 첨부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C0ECB9-87BE-462B-BF35-EDE3527DF984}"/>
              </a:ext>
            </a:extLst>
          </p:cNvPr>
          <p:cNvSpPr txBox="1"/>
          <p:nvPr/>
        </p:nvSpPr>
        <p:spPr>
          <a:xfrm>
            <a:off x="228601" y="1050012"/>
            <a:ext cx="1086522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Water cooling system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Pipe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내부의 이물질에 의해 불량이 발생하는 문제 발생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cooling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사용되는 물의 이물질이 축적되어서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pipe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내부를 막는 현상으로 추정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이물질을 제거하기 위해 약 산성의 물질을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cooling line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넣어 진행하는 것으로 초기 테스트 고안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비용적 문제로 인해 해당 제품 적용 불발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/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 pump development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고객사에서 요구하는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spec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제품 요청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공정에서 필요한 성능의 최저치를 만족하는 제품이 있는지 파악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적절한 제품의 수정 및 변경을 진행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제품의 작동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rpm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1.5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상승 시켜 처리율 증가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작동에 따른 온도 상승을 제어하기 위한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cooling system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 설계 및 재질 변경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제품 대비 성능 상승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제품의 안전성 검사 및 초기 테스트 진행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테스트를 위해 업체 설치 및 테스트 완료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1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199285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 VISION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672118-DF10-447D-9F12-EFFF1A4A0870}"/>
              </a:ext>
            </a:extLst>
          </p:cNvPr>
          <p:cNvSpPr txBox="1"/>
          <p:nvPr/>
        </p:nvSpPr>
        <p:spPr>
          <a:xfrm>
            <a:off x="228601" y="1047976"/>
            <a:ext cx="1086522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ANSYS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Solid Works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수치해석을 위한 기본적인 툴 사용 방법 숙지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수학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공학 지식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상기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tool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공학 기반 작동을 구상하기 위한 기본 지식 숙지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논리적 사고 방식을 통해 새로운 문제에 대한 해결 안 제시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C, Python, JAVA, MATLAB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수치해석 시 필요한 수치들을 수 계산 후 해당 값 검증을 위한 간단한 프로그램 작성 숙지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간단한 홈페이지 </a:t>
            </a:r>
            <a:r>
              <a:rPr lang="ko-KR" altLang="en-US" sz="160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 가능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05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540086-B78D-42D6-9E08-21BB8383BF1B}"/>
              </a:ext>
            </a:extLst>
          </p:cNvPr>
          <p:cNvSpPr/>
          <p:nvPr/>
        </p:nvSpPr>
        <p:spPr>
          <a:xfrm>
            <a:off x="1285877" y="933450"/>
            <a:ext cx="9893111" cy="469582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6A48DF-7C48-4111-BC9D-D8200B46B518}"/>
              </a:ext>
            </a:extLst>
          </p:cNvPr>
          <p:cNvSpPr/>
          <p:nvPr/>
        </p:nvSpPr>
        <p:spPr>
          <a:xfrm>
            <a:off x="4376738" y="490537"/>
            <a:ext cx="3438524" cy="8858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21B626-4DA4-40F5-86B8-DF3A98D57034}"/>
              </a:ext>
            </a:extLst>
          </p:cNvPr>
          <p:cNvSpPr/>
          <p:nvPr/>
        </p:nvSpPr>
        <p:spPr>
          <a:xfrm>
            <a:off x="542085" y="2552698"/>
            <a:ext cx="1628775" cy="17525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E8269-810B-4D42-B164-C8898C22FDE5}"/>
              </a:ext>
            </a:extLst>
          </p:cNvPr>
          <p:cNvSpPr/>
          <p:nvPr/>
        </p:nvSpPr>
        <p:spPr>
          <a:xfrm>
            <a:off x="4376738" y="5186362"/>
            <a:ext cx="3438524" cy="8858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D26D0-A12F-4BAC-9419-08497FB17196}"/>
              </a:ext>
            </a:extLst>
          </p:cNvPr>
          <p:cNvSpPr txBox="1"/>
          <p:nvPr/>
        </p:nvSpPr>
        <p:spPr>
          <a:xfrm>
            <a:off x="3615707" y="2727364"/>
            <a:ext cx="49605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6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ED17E-5344-47EB-A826-D7470BE3BE6C}"/>
              </a:ext>
            </a:extLst>
          </p:cNvPr>
          <p:cNvSpPr/>
          <p:nvPr/>
        </p:nvSpPr>
        <p:spPr>
          <a:xfrm>
            <a:off x="10489548" y="2552698"/>
            <a:ext cx="1628775" cy="17525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4BE30D-7FA2-49CA-8CCE-74BBD985E168}"/>
              </a:ext>
            </a:extLst>
          </p:cNvPr>
          <p:cNvSpPr/>
          <p:nvPr/>
        </p:nvSpPr>
        <p:spPr>
          <a:xfrm>
            <a:off x="228600" y="-9525"/>
            <a:ext cx="857250" cy="146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PORT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FOLIO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00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2624AB5-CC34-4FB8-8404-B2093F14BAD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540086-B78D-42D6-9E08-21BB8383BF1B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6A48DF-7C48-4111-BC9D-D8200B46B518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21B626-4DA4-40F5-86B8-DF3A98D57034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BC0783-30ED-4553-B9FD-459DD3A4CA97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86C2F-52AC-4A13-80D8-984D07143C46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F6DEC4-6187-430A-B06B-B5A387445B7C}"/>
              </a:ext>
            </a:extLst>
          </p:cNvPr>
          <p:cNvSpPr txBox="1"/>
          <p:nvPr/>
        </p:nvSpPr>
        <p:spPr>
          <a:xfrm>
            <a:off x="228601" y="361028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ABOUT 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A1484-5E3F-4268-BE74-01E889C7D473}"/>
              </a:ext>
            </a:extLst>
          </p:cNvPr>
          <p:cNvSpPr txBox="1"/>
          <p:nvPr/>
        </p:nvSpPr>
        <p:spPr>
          <a:xfrm>
            <a:off x="3250961" y="1129263"/>
            <a:ext cx="3116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기계공학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수학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5C912D-797A-4BCF-9F03-E2A819B91791}"/>
              </a:ext>
            </a:extLst>
          </p:cNvPr>
          <p:cNvSpPr txBox="1"/>
          <p:nvPr/>
        </p:nvSpPr>
        <p:spPr>
          <a:xfrm>
            <a:off x="479375" y="3668043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NAME :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황명하</a:t>
            </a:r>
            <a:endParaRPr lang="en-US" altLang="ko-KR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BIRTH :1985.04.25</a:t>
            </a:r>
          </a:p>
        </p:txBody>
      </p:sp>
      <p:pic>
        <p:nvPicPr>
          <p:cNvPr id="8" name="그림 7" descr="사람, 정장, 남자, 넥타이이(가) 표시된 사진&#10;&#10;자동 생성된 설명">
            <a:extLst>
              <a:ext uri="{FF2B5EF4-FFF2-40B4-BE49-F238E27FC236}">
                <a16:creationId xmlns:a16="http://schemas.microsoft.com/office/drawing/2014/main" id="{38D80C03-8092-4568-ACAA-DA7FFC79D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9" y="1241355"/>
            <a:ext cx="1763648" cy="235153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67EE40-E95F-48CB-ADC6-6BF770C7D611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FF6DDA-9E9A-46BA-BDC9-74DCA64578D5}"/>
              </a:ext>
            </a:extLst>
          </p:cNvPr>
          <p:cNvSpPr txBox="1"/>
          <p:nvPr/>
        </p:nvSpPr>
        <p:spPr>
          <a:xfrm>
            <a:off x="7508422" y="1129263"/>
            <a:ext cx="4161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보유 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SKILL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ANSYS, Solid works with CFD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C, python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MATLAB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 (JSP, spring boot)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867EC-3EAB-4182-9401-B116B91E8AFD}"/>
              </a:ext>
            </a:extLst>
          </p:cNvPr>
          <p:cNvSpPr txBox="1"/>
          <p:nvPr/>
        </p:nvSpPr>
        <p:spPr>
          <a:xfrm>
            <a:off x="3250961" y="3277046"/>
            <a:ext cx="37835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역량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Trouble shooting 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문제해결 능력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R&amp;D 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개발 및 개선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수학을 기반한 논리적 사고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D68656-E8F1-4387-9164-5C434F7056BB}"/>
              </a:ext>
            </a:extLst>
          </p:cNvPr>
          <p:cNvSpPr txBox="1"/>
          <p:nvPr/>
        </p:nvSpPr>
        <p:spPr>
          <a:xfrm>
            <a:off x="7508422" y="3277046"/>
            <a:ext cx="439856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경험 및 경력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효행봉사단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(1998 ~ 2002)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네이버카페지기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(2005 ~ 2011)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에드워드 코리아 기술지원부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(2017 ~ 2020)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온도기술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센테크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R&amp;D (2020 ~ 2021)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에어로솔루션즈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(2021)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클로버 수학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과학 학원 강사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(2021)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파이어베이스 기반 홈페이지 제작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365136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57372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–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거리에 따른 입자 유동 확인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F7F8BDEA-5C61-4165-9086-6641E261B0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603120" y="3492169"/>
            <a:ext cx="1434780" cy="36246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5F0C45-75D6-4ADB-B5C4-CE75C9677DBC}"/>
              </a:ext>
            </a:extLst>
          </p:cNvPr>
          <p:cNvSpPr txBox="1"/>
          <p:nvPr/>
        </p:nvSpPr>
        <p:spPr>
          <a:xfrm>
            <a:off x="7417688" y="6321758"/>
            <a:ext cx="2036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실험에 따른 결과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EA864C-5652-4C85-97CC-823F3ECE4B31}"/>
              </a:ext>
            </a:extLst>
          </p:cNvPr>
          <p:cNvSpPr txBox="1"/>
          <p:nvPr/>
        </p:nvSpPr>
        <p:spPr>
          <a:xfrm>
            <a:off x="248458" y="1088381"/>
            <a:ext cx="11658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연소기 내부에서 다상체의 혼합 시 유동에 따른 입자 분포 및 밀집도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예측 그래프와 유사한 입자 속도 분포도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3E61E3-5974-469F-8DF8-F40EE3B13F41}"/>
              </a:ext>
            </a:extLst>
          </p:cNvPr>
          <p:cNvSpPr txBox="1"/>
          <p:nvPr/>
        </p:nvSpPr>
        <p:spPr>
          <a:xfrm>
            <a:off x="1488897" y="6075537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 modeling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FCAF39-9967-784D-8EED-DF4A1C2196F2}"/>
              </a:ext>
            </a:extLst>
          </p:cNvPr>
          <p:cNvGrpSpPr/>
          <p:nvPr/>
        </p:nvGrpSpPr>
        <p:grpSpPr>
          <a:xfrm>
            <a:off x="4536656" y="4181127"/>
            <a:ext cx="7318971" cy="2080856"/>
            <a:chOff x="2305569" y="3741756"/>
            <a:chExt cx="8974401" cy="257808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17F9DE3-F3C4-491C-9248-8E6966B55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05569" y="3741756"/>
              <a:ext cx="4652749" cy="257808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4E44419-1B13-4197-A631-9D5087AA3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06096" y="3741756"/>
              <a:ext cx="3873874" cy="2574099"/>
            </a:xfrm>
            <a:prstGeom prst="rect">
              <a:avLst/>
            </a:prstGeom>
          </p:spPr>
        </p:pic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C155C07-9311-41FF-9F8A-E74C39D51D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98" y="5073627"/>
              <a:ext cx="3770834" cy="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1674A245-3DB3-4555-822D-A63FA0DB2E6D}"/>
                </a:ext>
              </a:extLst>
            </p:cNvPr>
            <p:cNvSpPr/>
            <p:nvPr/>
          </p:nvSpPr>
          <p:spPr>
            <a:xfrm>
              <a:off x="6995502" y="4932528"/>
              <a:ext cx="430762" cy="28219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FEAAE4-A12E-B44C-BA43-8DDDE0519E1B}"/>
              </a:ext>
            </a:extLst>
          </p:cNvPr>
          <p:cNvSpPr txBox="1"/>
          <p:nvPr/>
        </p:nvSpPr>
        <p:spPr>
          <a:xfrm>
            <a:off x="285786" y="2250055"/>
            <a:ext cx="4764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환경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ANSYS fluent simulation 13.0 version</a:t>
            </a:r>
          </a:p>
          <a:p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D9D340-DB11-9948-8025-7CD308CE5452}"/>
              </a:ext>
            </a:extLst>
          </p:cNvPr>
          <p:cNvSpPr txBox="1"/>
          <p:nvPr/>
        </p:nvSpPr>
        <p:spPr>
          <a:xfrm>
            <a:off x="5424505" y="2250055"/>
            <a:ext cx="47641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Supersonic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condition</a:t>
            </a:r>
          </a:p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복합 가스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(aluminum + air)</a:t>
            </a:r>
          </a:p>
          <a:p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93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57372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–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속도에 따른 입자 유동 확인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C5F0C45-75D6-4ADB-B5C4-CE75C9677DBC}"/>
              </a:ext>
            </a:extLst>
          </p:cNvPr>
          <p:cNvSpPr txBox="1"/>
          <p:nvPr/>
        </p:nvSpPr>
        <p:spPr>
          <a:xfrm>
            <a:off x="6887854" y="5079172"/>
            <a:ext cx="2036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실험에 따른 결과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EA864C-5652-4C85-97CC-823F3ECE4B31}"/>
              </a:ext>
            </a:extLst>
          </p:cNvPr>
          <p:cNvSpPr txBox="1"/>
          <p:nvPr/>
        </p:nvSpPr>
        <p:spPr>
          <a:xfrm>
            <a:off x="248458" y="1088381"/>
            <a:ext cx="6143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Nozzle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입자 유동이 어떻게 발생하는지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초음속으로 유동 해석 시 입자의 분포 방식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D02CBD-1516-4948-BEE0-97B04F9E7AC2}"/>
              </a:ext>
            </a:extLst>
          </p:cNvPr>
          <p:cNvGrpSpPr/>
          <p:nvPr/>
        </p:nvGrpSpPr>
        <p:grpSpPr>
          <a:xfrm>
            <a:off x="4261139" y="4817856"/>
            <a:ext cx="2208711" cy="1443295"/>
            <a:chOff x="4011755" y="4433389"/>
            <a:chExt cx="2208711" cy="144329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2C4F554-27F8-4424-A4E3-1046299D0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755" y="4433389"/>
              <a:ext cx="2208711" cy="112575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76717C-F87D-4A85-95FA-0DB7395E0285}"/>
                </a:ext>
              </a:extLst>
            </p:cNvPr>
            <p:cNvSpPr txBox="1"/>
            <p:nvPr/>
          </p:nvSpPr>
          <p:spPr>
            <a:xfrm>
              <a:off x="4653893" y="5630463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</a:rPr>
                <a:t>Nozzle</a:t>
              </a:r>
              <a:r>
                <a:rPr lang="ko-KR" altLang="en-US" sz="1000" dirty="0">
                  <a:solidFill>
                    <a:schemeClr val="bg1"/>
                  </a:solidFill>
                </a:rPr>
                <a:t> 개형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4E78AF-61E3-7D4A-8D0E-92583BE55097}"/>
              </a:ext>
            </a:extLst>
          </p:cNvPr>
          <p:cNvGrpSpPr/>
          <p:nvPr/>
        </p:nvGrpSpPr>
        <p:grpSpPr>
          <a:xfrm>
            <a:off x="6777100" y="1213823"/>
            <a:ext cx="4947459" cy="5026770"/>
            <a:chOff x="6434197" y="1213823"/>
            <a:chExt cx="4947459" cy="502677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3E61E3-5974-469F-8DF8-F40EE3B13F41}"/>
                </a:ext>
              </a:extLst>
            </p:cNvPr>
            <p:cNvSpPr txBox="1"/>
            <p:nvPr/>
          </p:nvSpPr>
          <p:spPr>
            <a:xfrm>
              <a:off x="7891722" y="1871433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Sample mesh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3888FDC-0FDA-4D87-8FA3-77C019145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4197" y="1213823"/>
              <a:ext cx="4943415" cy="64633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C8FA044-D9B7-45CA-B350-7B9101810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8" t="41779" r="36939" b="31701"/>
            <a:stretch/>
          </p:blipFill>
          <p:spPr>
            <a:xfrm>
              <a:off x="6438241" y="2227946"/>
              <a:ext cx="4943415" cy="112575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0690BB5-89C2-41F1-8341-23355DF84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20" t="23199" b="36036"/>
            <a:stretch/>
          </p:blipFill>
          <p:spPr>
            <a:xfrm>
              <a:off x="6438241" y="4387750"/>
              <a:ext cx="4939370" cy="97003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68BDB0-319C-40B4-B1A7-F8236FF7851D}"/>
                </a:ext>
              </a:extLst>
            </p:cNvPr>
            <p:cNvSpPr txBox="1"/>
            <p:nvPr/>
          </p:nvSpPr>
          <p:spPr>
            <a:xfrm>
              <a:off x="8216819" y="5357779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</a:rPr>
                <a:t>Particle </a:t>
              </a:r>
              <a:r>
                <a:rPr lang="ko-KR" altLang="en-US" sz="1000" dirty="0">
                  <a:solidFill>
                    <a:schemeClr val="bg1"/>
                  </a:solidFill>
                </a:rPr>
                <a:t>유동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67B5E-BD21-4658-A2D3-F6F671696431}"/>
                </a:ext>
              </a:extLst>
            </p:cNvPr>
            <p:cNvSpPr txBox="1"/>
            <p:nvPr/>
          </p:nvSpPr>
          <p:spPr>
            <a:xfrm>
              <a:off x="8224653" y="3318835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Velocity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A236430-800C-434D-81D1-6F807087FFA5}"/>
                </a:ext>
              </a:extLst>
            </p:cNvPr>
            <p:cNvSpPr/>
            <p:nvPr/>
          </p:nvSpPr>
          <p:spPr>
            <a:xfrm>
              <a:off x="6530204" y="2949354"/>
              <a:ext cx="4223657" cy="30036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58A43658-2D96-466E-9C48-DD4C967D497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rot="16200000" flipH="1">
              <a:off x="6610151" y="3440958"/>
              <a:ext cx="792733" cy="410246"/>
            </a:xfrm>
            <a:prstGeom prst="bentConnector2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3C7985-F81F-4B1D-9940-E1B13CBABDCC}"/>
                </a:ext>
              </a:extLst>
            </p:cNvPr>
            <p:cNvSpPr txBox="1"/>
            <p:nvPr/>
          </p:nvSpPr>
          <p:spPr>
            <a:xfrm>
              <a:off x="7211640" y="3842393"/>
              <a:ext cx="4165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Supersonic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설정에 의해서 노즐 주변부에서 빠른 속도 개형을 보이며 확산 형태가 아닌 일직선에 가까운 속도 변화 개형 확인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CE6F169-8536-4257-A9B6-6A01CD875C12}"/>
                </a:ext>
              </a:extLst>
            </p:cNvPr>
            <p:cNvSpPr/>
            <p:nvPr/>
          </p:nvSpPr>
          <p:spPr>
            <a:xfrm>
              <a:off x="6479597" y="4677994"/>
              <a:ext cx="4728334" cy="62021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C8BF49B3-1DD3-490E-BFAD-1238CF54F907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rot="16200000" flipH="1">
              <a:off x="6597395" y="5451596"/>
              <a:ext cx="742334" cy="435550"/>
            </a:xfrm>
            <a:prstGeom prst="bentConnector2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B592B5-C22F-4C03-83F5-1ED8F81A686D}"/>
                </a:ext>
              </a:extLst>
            </p:cNvPr>
            <p:cNvSpPr txBox="1"/>
            <p:nvPr/>
          </p:nvSpPr>
          <p:spPr>
            <a:xfrm>
              <a:off x="7186337" y="5840483"/>
              <a:ext cx="4165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Supersonic </a:t>
              </a:r>
              <a:r>
                <a:rPr lang="ko-KR" altLang="en-US" sz="1000" dirty="0">
                  <a:solidFill>
                    <a:schemeClr val="bg1"/>
                  </a:solidFill>
                </a:rPr>
                <a:t>에 의한 유체 유동 영향성이 줄어드는 시점부터 입자들이 확산하며 직진하는 개형 확인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452F0AC-8581-0D41-9F43-355C987F7232}"/>
              </a:ext>
            </a:extLst>
          </p:cNvPr>
          <p:cNvSpPr txBox="1"/>
          <p:nvPr/>
        </p:nvSpPr>
        <p:spPr>
          <a:xfrm>
            <a:off x="285786" y="2250055"/>
            <a:ext cx="4764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환경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ANSYS fluent simulation 13.0 version</a:t>
            </a:r>
          </a:p>
          <a:p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F9BC3D-179F-A64F-B631-4D7AC6801C9C}"/>
              </a:ext>
            </a:extLst>
          </p:cNvPr>
          <p:cNvSpPr txBox="1"/>
          <p:nvPr/>
        </p:nvSpPr>
        <p:spPr>
          <a:xfrm>
            <a:off x="285786" y="3328719"/>
            <a:ext cx="47641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Supersonic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condition</a:t>
            </a:r>
          </a:p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복합 가스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(aluminum + air)</a:t>
            </a: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Mesh : 15000</a:t>
            </a:r>
          </a:p>
        </p:txBody>
      </p:sp>
    </p:spTree>
    <p:extLst>
      <p:ext uri="{BB962C8B-B14F-4D97-AF65-F5344CB8AC3E}">
        <p14:creationId xmlns:p14="http://schemas.microsoft.com/office/powerpoint/2010/main" val="404584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541026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–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회전 따른 입자 유동 확인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EA864C-5652-4C85-97CC-823F3ECE4B31}"/>
              </a:ext>
            </a:extLst>
          </p:cNvPr>
          <p:cNvSpPr txBox="1"/>
          <p:nvPr/>
        </p:nvSpPr>
        <p:spPr>
          <a:xfrm>
            <a:off x="248458" y="1088381"/>
            <a:ext cx="891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Swirl air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입자와 같이 주입 시 입자의 거리 별 속도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개형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공기 주입 속도에 따른 경향성 파악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8B3651-D0C3-344B-9FA2-B309B1E8A8E8}"/>
              </a:ext>
            </a:extLst>
          </p:cNvPr>
          <p:cNvGrpSpPr/>
          <p:nvPr/>
        </p:nvGrpSpPr>
        <p:grpSpPr>
          <a:xfrm>
            <a:off x="4071065" y="3301420"/>
            <a:ext cx="7787063" cy="3151230"/>
            <a:chOff x="1706371" y="2632842"/>
            <a:chExt cx="9281093" cy="384050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DC8D27C-0BC7-42E4-8323-829EBB8EA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8750" y="2843635"/>
              <a:ext cx="4355726" cy="340918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8CD37AC-AE7D-4FD9-8449-26CBDD56B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56323" y="2849307"/>
              <a:ext cx="1931141" cy="1794647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CDB40E-BE38-41EB-9D56-6DD5A678E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56322" y="4620441"/>
              <a:ext cx="1931141" cy="179464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DD799BD-F36E-4F0D-8AB4-9C88D140E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13656" y="3296346"/>
              <a:ext cx="1338000" cy="291157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A6E598-9C57-4DC8-9691-DA4198EF2BAC}"/>
                </a:ext>
              </a:extLst>
            </p:cNvPr>
            <p:cNvSpPr txBox="1"/>
            <p:nvPr/>
          </p:nvSpPr>
          <p:spPr>
            <a:xfrm>
              <a:off x="2105694" y="6227124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modeling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59156B-E1BE-494A-A21D-47F3D2B81C7C}"/>
                </a:ext>
              </a:extLst>
            </p:cNvPr>
            <p:cNvSpPr txBox="1"/>
            <p:nvPr/>
          </p:nvSpPr>
          <p:spPr>
            <a:xfrm>
              <a:off x="5578104" y="6227124"/>
              <a:ext cx="19311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내부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속도 분포</a:t>
              </a:r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B1F3E0A5-7DCB-4EC0-8821-B25D444162D5}"/>
                </a:ext>
              </a:extLst>
            </p:cNvPr>
            <p:cNvSpPr/>
            <p:nvPr/>
          </p:nvSpPr>
          <p:spPr>
            <a:xfrm rot="5400000">
              <a:off x="2205670" y="3030127"/>
              <a:ext cx="367553" cy="1648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9F0C5254-E6B8-4C56-BACC-CC454F493A00}"/>
                </a:ext>
              </a:extLst>
            </p:cNvPr>
            <p:cNvSpPr/>
            <p:nvPr/>
          </p:nvSpPr>
          <p:spPr>
            <a:xfrm rot="5400000">
              <a:off x="2618049" y="3030127"/>
              <a:ext cx="367553" cy="164886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DE749E-B398-45F9-BC98-1AAC2314DA42}"/>
                </a:ext>
              </a:extLst>
            </p:cNvPr>
            <p:cNvSpPr txBox="1"/>
            <p:nvPr/>
          </p:nvSpPr>
          <p:spPr>
            <a:xfrm>
              <a:off x="1706371" y="2632842"/>
              <a:ext cx="1013012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Swirl air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3043292-F54B-4192-B005-BC5BD0DF091D}"/>
                </a:ext>
              </a:extLst>
            </p:cNvPr>
            <p:cNvSpPr txBox="1"/>
            <p:nvPr/>
          </p:nvSpPr>
          <p:spPr>
            <a:xfrm>
              <a:off x="2499272" y="2651768"/>
              <a:ext cx="1013012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Particle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72362720-AA4C-4058-A8DD-CD1603481DCF}"/>
                </a:ext>
              </a:extLst>
            </p:cNvPr>
            <p:cNvSpPr/>
            <p:nvPr/>
          </p:nvSpPr>
          <p:spPr>
            <a:xfrm>
              <a:off x="3617410" y="4373257"/>
              <a:ext cx="575298" cy="3499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9C0DF64-96CD-1D45-A411-44F7E8952400}"/>
              </a:ext>
            </a:extLst>
          </p:cNvPr>
          <p:cNvSpPr txBox="1"/>
          <p:nvPr/>
        </p:nvSpPr>
        <p:spPr>
          <a:xfrm>
            <a:off x="275027" y="2180249"/>
            <a:ext cx="4764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환경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ANSYS fluent simulation 13.0 version</a:t>
            </a:r>
          </a:p>
          <a:p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072BC8-C602-3E47-907F-117A7D95243D}"/>
              </a:ext>
            </a:extLst>
          </p:cNvPr>
          <p:cNvSpPr txBox="1"/>
          <p:nvPr/>
        </p:nvSpPr>
        <p:spPr>
          <a:xfrm>
            <a:off x="278469" y="2949593"/>
            <a:ext cx="47641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복합 가스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(aluminum + air)</a:t>
            </a:r>
          </a:p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속도 조건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(vel 10m/s, 25m/s)</a:t>
            </a: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Mesh : 25000</a:t>
            </a:r>
          </a:p>
        </p:txBody>
      </p:sp>
    </p:spTree>
    <p:extLst>
      <p:ext uri="{BB962C8B-B14F-4D97-AF65-F5344CB8AC3E}">
        <p14:creationId xmlns:p14="http://schemas.microsoft.com/office/powerpoint/2010/main" val="185330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1000126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–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 클러치 디스크의 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damper spring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진동특성 확인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EA864C-5652-4C85-97CC-823F3ECE4B31}"/>
              </a:ext>
            </a:extLst>
          </p:cNvPr>
          <p:cNvSpPr txBox="1"/>
          <p:nvPr/>
        </p:nvSpPr>
        <p:spPr>
          <a:xfrm>
            <a:off x="248458" y="1088381"/>
            <a:ext cx="10314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수치해석을 통한 결과 값과 실제 값의 유사성 비교 및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LabVIEW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진동 특성 재현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측정과 해석 간의 유사한 고유 진동 경향성 파악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시뮬레이션의 정확성 확보 완료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44925F-75D9-8842-B26E-CDC2DC5680B5}"/>
              </a:ext>
            </a:extLst>
          </p:cNvPr>
          <p:cNvGrpSpPr/>
          <p:nvPr/>
        </p:nvGrpSpPr>
        <p:grpSpPr>
          <a:xfrm>
            <a:off x="3886200" y="3368803"/>
            <a:ext cx="7990661" cy="3128170"/>
            <a:chOff x="1600958" y="2118319"/>
            <a:chExt cx="9792347" cy="427795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644784-2378-4BD5-8345-809BFB960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958" y="4094151"/>
              <a:ext cx="4082303" cy="230212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F7E172C-BF01-4181-928F-29E4B6583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958" y="2128388"/>
              <a:ext cx="4082303" cy="19050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2D75D4-8ED5-46C2-AD92-1079FEF9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2091" y="2118319"/>
              <a:ext cx="5001214" cy="373828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AC1EF0-A8EC-4BDD-A8A6-418CE064C10A}"/>
                </a:ext>
              </a:extLst>
            </p:cNvPr>
            <p:cNvSpPr txBox="1"/>
            <p:nvPr/>
          </p:nvSpPr>
          <p:spPr>
            <a:xfrm>
              <a:off x="6567123" y="5876930"/>
              <a:ext cx="46644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실제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실험을 진행한 측정값과 </a:t>
              </a:r>
              <a:r>
                <a:rPr lang="en-US" altLang="ko-KR" sz="1000" dirty="0">
                  <a:solidFill>
                    <a:schemeClr val="bg1"/>
                  </a:solidFill>
                </a:rPr>
                <a:t>ANSYS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시뮬레이션 결과의 유사성 확인</a:t>
              </a: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71CA2449-FA8C-4075-9404-D5E1DDD17E95}"/>
                </a:ext>
              </a:extLst>
            </p:cNvPr>
            <p:cNvSpPr/>
            <p:nvPr/>
          </p:nvSpPr>
          <p:spPr>
            <a:xfrm>
              <a:off x="5752318" y="3887654"/>
              <a:ext cx="575298" cy="3499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605C97-CADC-45DA-8EAE-2B5613FB8B65}"/>
                </a:ext>
              </a:extLst>
            </p:cNvPr>
            <p:cNvSpPr txBox="1"/>
            <p:nvPr/>
          </p:nvSpPr>
          <p:spPr>
            <a:xfrm>
              <a:off x="5554112" y="4237592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Data </a:t>
              </a:r>
              <a:r>
                <a:rPr lang="ko-KR" altLang="en-US" sz="1000" dirty="0">
                  <a:solidFill>
                    <a:schemeClr val="bg1"/>
                  </a:solidFill>
                </a:rPr>
                <a:t>비교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AA5830-46DE-3E46-B1BE-183C0E839F0B}"/>
              </a:ext>
            </a:extLst>
          </p:cNvPr>
          <p:cNvSpPr txBox="1"/>
          <p:nvPr/>
        </p:nvSpPr>
        <p:spPr>
          <a:xfrm>
            <a:off x="278469" y="1944901"/>
            <a:ext cx="47641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환경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ANSYS vibration simulation 13.0 version</a:t>
            </a: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LabVIEW 2011 version</a:t>
            </a:r>
          </a:p>
          <a:p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83F5DA-4F95-4945-A190-1BB592CF744F}"/>
              </a:ext>
            </a:extLst>
          </p:cNvPr>
          <p:cNvSpPr txBox="1"/>
          <p:nvPr/>
        </p:nvSpPr>
        <p:spPr>
          <a:xfrm>
            <a:off x="278469" y="2949593"/>
            <a:ext cx="476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 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Mesh : 350000</a:t>
            </a:r>
          </a:p>
        </p:txBody>
      </p:sp>
    </p:spTree>
    <p:extLst>
      <p:ext uri="{BB962C8B-B14F-4D97-AF65-F5344CB8AC3E}">
        <p14:creationId xmlns:p14="http://schemas.microsoft.com/office/powerpoint/2010/main" val="4116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633930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 Project –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모형자동차 제작 및 주행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EA864C-5652-4C85-97CC-823F3ECE4B31}"/>
              </a:ext>
            </a:extLst>
          </p:cNvPr>
          <p:cNvSpPr txBox="1"/>
          <p:nvPr/>
        </p:nvSpPr>
        <p:spPr>
          <a:xfrm>
            <a:off x="228601" y="1032023"/>
            <a:ext cx="6143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 자동차 설계부터 제작을 통해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주행테스트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완주 성공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D71CED-D1AF-274D-866F-4B04528FC4FC}"/>
              </a:ext>
            </a:extLst>
          </p:cNvPr>
          <p:cNvGrpSpPr/>
          <p:nvPr/>
        </p:nvGrpSpPr>
        <p:grpSpPr>
          <a:xfrm>
            <a:off x="3834388" y="1440231"/>
            <a:ext cx="7983386" cy="5056741"/>
            <a:chOff x="2670606" y="1407468"/>
            <a:chExt cx="7983386" cy="50567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5BA6F73-31F3-42E2-A0C0-A02278DA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2386" y="1407468"/>
              <a:ext cx="3802243" cy="234406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BD2E194-E517-4263-A18E-9855C4533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0606" y="4040182"/>
              <a:ext cx="3802243" cy="219555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7158115-0329-43A7-A4E5-A20ABBD1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6264" y="4040182"/>
              <a:ext cx="3777728" cy="219553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08D872-CDF0-4FC2-88E5-D7B16D84752C}"/>
                </a:ext>
              </a:extLst>
            </p:cNvPr>
            <p:cNvSpPr txBox="1"/>
            <p:nvPr/>
          </p:nvSpPr>
          <p:spPr>
            <a:xfrm>
              <a:off x="8427155" y="3716386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</a:rPr>
                <a:t>초기 디자인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295F90-17C9-417B-BAD8-120B87499E35}"/>
                </a:ext>
              </a:extLst>
            </p:cNvPr>
            <p:cNvSpPr txBox="1"/>
            <p:nvPr/>
          </p:nvSpPr>
          <p:spPr>
            <a:xfrm>
              <a:off x="8427155" y="6217988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최종 디자인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2E18A6-5C2D-4FF0-A917-87E23741F205}"/>
                </a:ext>
              </a:extLst>
            </p:cNvPr>
            <p:cNvSpPr txBox="1"/>
            <p:nvPr/>
          </p:nvSpPr>
          <p:spPr>
            <a:xfrm>
              <a:off x="4065221" y="6217987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구동 식 계산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B03339F-CF13-9C40-A388-A5D33C71AE75}"/>
              </a:ext>
            </a:extLst>
          </p:cNvPr>
          <p:cNvSpPr txBox="1"/>
          <p:nvPr/>
        </p:nvSpPr>
        <p:spPr>
          <a:xfrm>
            <a:off x="228600" y="1899739"/>
            <a:ext cx="61436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시 필요한 부품들의 크기 및 필요 동력 계산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 고안 및 주행 시뮬레이션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DC2215-98B5-D844-B7CE-3C68ADD8E775}"/>
              </a:ext>
            </a:extLst>
          </p:cNvPr>
          <p:cNvSpPr txBox="1"/>
          <p:nvPr/>
        </p:nvSpPr>
        <p:spPr>
          <a:xfrm>
            <a:off x="228600" y="3070866"/>
            <a:ext cx="614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환경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600" dirty="0" err="1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 확인 되지 않음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537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53792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– IGZO Trap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및 해석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EA864C-5652-4C85-97CC-823F3ECE4B31}"/>
              </a:ext>
            </a:extLst>
          </p:cNvPr>
          <p:cNvSpPr txBox="1"/>
          <p:nvPr/>
        </p:nvSpPr>
        <p:spPr>
          <a:xfrm>
            <a:off x="248458" y="1088381"/>
            <a:ext cx="8006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IGZO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공정에서 사용할 수 있는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trap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 고안 및 열 해석 결과 도출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-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시제품 제작 중단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당시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세미콘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미 참여로 인해 제작 불발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B47E91-CF7F-F44C-AFDD-0A36AEA9600B}"/>
              </a:ext>
            </a:extLst>
          </p:cNvPr>
          <p:cNvGrpSpPr/>
          <p:nvPr/>
        </p:nvGrpSpPr>
        <p:grpSpPr>
          <a:xfrm>
            <a:off x="5112326" y="2149543"/>
            <a:ext cx="6658893" cy="4159636"/>
            <a:chOff x="3143790" y="1342052"/>
            <a:chExt cx="7827330" cy="48616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DA6F14-9CA3-474C-AB99-24A03C955FC9}"/>
                </a:ext>
              </a:extLst>
            </p:cNvPr>
            <p:cNvSpPr txBox="1"/>
            <p:nvPr/>
          </p:nvSpPr>
          <p:spPr>
            <a:xfrm>
              <a:off x="5083134" y="5915904"/>
              <a:ext cx="1297422" cy="287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디자인 변화도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D72F38-BE8E-4003-8C10-2ED45A38BBB8}"/>
                </a:ext>
              </a:extLst>
            </p:cNvPr>
            <p:cNvSpPr txBox="1"/>
            <p:nvPr/>
          </p:nvSpPr>
          <p:spPr>
            <a:xfrm>
              <a:off x="9340183" y="5923220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열 해석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4D2528-3799-4EAC-A061-7A57A76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790" y="3030828"/>
              <a:ext cx="2299274" cy="280074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850D13F-8B63-4466-8BCD-BEFE1A8C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236" y="3035326"/>
              <a:ext cx="2241022" cy="2796249"/>
            </a:xfrm>
            <a:prstGeom prst="rect">
              <a:avLst/>
            </a:prstGeom>
          </p:spPr>
        </p:pic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EC5F5208-3F7F-468D-A84A-77551111BB8B}"/>
                </a:ext>
              </a:extLst>
            </p:cNvPr>
            <p:cNvSpPr/>
            <p:nvPr/>
          </p:nvSpPr>
          <p:spPr>
            <a:xfrm>
              <a:off x="5536707" y="4308090"/>
              <a:ext cx="391886" cy="2462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C965153-93EB-4924-BBCE-8BD4D4A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748" y="3035326"/>
              <a:ext cx="2011474" cy="279175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145F704-11E3-4A10-AF3E-163762EE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0645" y="1342052"/>
              <a:ext cx="3800475" cy="100012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2B5889-ADC3-46AB-8BAB-F9F846FAD8DD}"/>
                </a:ext>
              </a:extLst>
            </p:cNvPr>
            <p:cNvSpPr txBox="1"/>
            <p:nvPr/>
          </p:nvSpPr>
          <p:spPr>
            <a:xfrm>
              <a:off x="8564376" y="2336456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복사에너지 식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0F328B8-3CCE-0841-BA63-0C05AE25A97C}"/>
              </a:ext>
            </a:extLst>
          </p:cNvPr>
          <p:cNvSpPr txBox="1"/>
          <p:nvPr/>
        </p:nvSpPr>
        <p:spPr>
          <a:xfrm>
            <a:off x="267654" y="2114640"/>
            <a:ext cx="800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담당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설계 및 열 해석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3BCBA8-651A-8A4B-A2B6-289668D7094E}"/>
              </a:ext>
            </a:extLst>
          </p:cNvPr>
          <p:cNvSpPr txBox="1"/>
          <p:nvPr/>
        </p:nvSpPr>
        <p:spPr>
          <a:xfrm>
            <a:off x="267654" y="2731444"/>
            <a:ext cx="476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환경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SOLIDWORKS 2019 with flow simulation</a:t>
            </a:r>
          </a:p>
        </p:txBody>
      </p:sp>
    </p:spTree>
    <p:extLst>
      <p:ext uri="{BB962C8B-B14F-4D97-AF65-F5344CB8AC3E}">
        <p14:creationId xmlns:p14="http://schemas.microsoft.com/office/powerpoint/2010/main" val="192403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01CBE-F3D9-4BD1-8E9E-D4C0D8DE3D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0F0C04-4595-4741-BABC-9DA01E2AF45A}"/>
                </a:ext>
              </a:extLst>
            </p:cNvPr>
            <p:cNvSpPr/>
            <p:nvPr/>
          </p:nvSpPr>
          <p:spPr>
            <a:xfrm>
              <a:off x="138113" y="195264"/>
              <a:ext cx="11915774" cy="646747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4ACCE2-6DCB-47D5-B12A-170A602A13A0}"/>
                </a:ext>
              </a:extLst>
            </p:cNvPr>
            <p:cNvSpPr/>
            <p:nvPr/>
          </p:nvSpPr>
          <p:spPr>
            <a:xfrm>
              <a:off x="5686425" y="0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049FAE-9F8F-4A16-9398-764D13DF8058}"/>
                </a:ext>
              </a:extLst>
            </p:cNvPr>
            <p:cNvSpPr/>
            <p:nvPr/>
          </p:nvSpPr>
          <p:spPr>
            <a:xfrm>
              <a:off x="0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34F59-7769-4C29-955D-A06D654359C8}"/>
                </a:ext>
              </a:extLst>
            </p:cNvPr>
            <p:cNvSpPr/>
            <p:nvPr/>
          </p:nvSpPr>
          <p:spPr>
            <a:xfrm>
              <a:off x="10563225" y="2986087"/>
              <a:ext cx="1628775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2D08EE-8A80-4176-9E55-F4318F1DBEC5}"/>
                </a:ext>
              </a:extLst>
            </p:cNvPr>
            <p:cNvSpPr/>
            <p:nvPr/>
          </p:nvSpPr>
          <p:spPr>
            <a:xfrm>
              <a:off x="5686425" y="5972175"/>
              <a:ext cx="857250" cy="885825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32A278-F938-44E3-A1A1-026DCD98922C}"/>
              </a:ext>
            </a:extLst>
          </p:cNvPr>
          <p:cNvSpPr txBox="1"/>
          <p:nvPr/>
        </p:nvSpPr>
        <p:spPr>
          <a:xfrm>
            <a:off x="228601" y="361028"/>
            <a:ext cx="59440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– Heater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 해석 및 구조해석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9AF90D-AA25-4A4E-8A61-53B8FB3B1C0C}"/>
              </a:ext>
            </a:extLst>
          </p:cNvPr>
          <p:cNvCxnSpPr>
            <a:cxnSpLocks/>
          </p:cNvCxnSpPr>
          <p:nvPr/>
        </p:nvCxnSpPr>
        <p:spPr>
          <a:xfrm flipV="1">
            <a:off x="228601" y="884248"/>
            <a:ext cx="11678385" cy="194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EA864C-5652-4C85-97CC-823F3ECE4B31}"/>
              </a:ext>
            </a:extLst>
          </p:cNvPr>
          <p:cNvSpPr txBox="1"/>
          <p:nvPr/>
        </p:nvSpPr>
        <p:spPr>
          <a:xfrm>
            <a:off x="248458" y="1088381"/>
            <a:ext cx="6143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chamber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내부에서 사용하는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shutter heater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시제품 제작 및 테스트 이상 없음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담당 업무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패턴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용량 설계 및 열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구조해석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408033-C791-D540-B235-32457C5FE834}"/>
              </a:ext>
            </a:extLst>
          </p:cNvPr>
          <p:cNvGrpSpPr/>
          <p:nvPr/>
        </p:nvGrpSpPr>
        <p:grpSpPr>
          <a:xfrm>
            <a:off x="5112327" y="1949366"/>
            <a:ext cx="6700270" cy="4644940"/>
            <a:chOff x="3722674" y="1111153"/>
            <a:chExt cx="8089923" cy="54831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D8EE39-6C74-485D-A3BF-27114147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674" y="4501829"/>
              <a:ext cx="2434250" cy="191410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23FA488-F791-4A0E-B12E-A3DB2F09E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674" y="2469801"/>
              <a:ext cx="2449990" cy="1918395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642D01F2-0EC7-44C7-B549-54AF0F30F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171" y="1111153"/>
              <a:ext cx="2494426" cy="1528762"/>
            </a:xfrm>
            <a:prstGeom prst="rect">
              <a:avLst/>
            </a:prstGeom>
          </p:spPr>
        </p:pic>
        <p:pic>
          <p:nvPicPr>
            <p:cNvPr id="9" name="그림 8" descr="텍스트, 장치이(가) 표시된 사진&#10;&#10;자동 생성된 설명">
              <a:extLst>
                <a:ext uri="{FF2B5EF4-FFF2-40B4-BE49-F238E27FC236}">
                  <a16:creationId xmlns:a16="http://schemas.microsoft.com/office/drawing/2014/main" id="{2E8A56FD-51DF-4CC9-B8C1-5006AF152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19" y="1126480"/>
              <a:ext cx="2418896" cy="152876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D1CCB9-A723-4300-8F2B-EE6E14F33E4D}"/>
                </a:ext>
              </a:extLst>
            </p:cNvPr>
            <p:cNvSpPr txBox="1"/>
            <p:nvPr/>
          </p:nvSpPr>
          <p:spPr>
            <a:xfrm>
              <a:off x="8742609" y="2764598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피로해석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A6EFBC1-8255-4540-A065-7966101E5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091" y="3120175"/>
              <a:ext cx="5410736" cy="317165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56BB5A-C72D-488E-B31E-BA212843A51C}"/>
                </a:ext>
              </a:extLst>
            </p:cNvPr>
            <p:cNvSpPr txBox="1"/>
            <p:nvPr/>
          </p:nvSpPr>
          <p:spPr>
            <a:xfrm>
              <a:off x="8279994" y="6348085"/>
              <a:ext cx="101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열 해석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46126F3-8441-614D-B53E-BCC38F3596BD}"/>
              </a:ext>
            </a:extLst>
          </p:cNvPr>
          <p:cNvSpPr txBox="1"/>
          <p:nvPr/>
        </p:nvSpPr>
        <p:spPr>
          <a:xfrm>
            <a:off x="267654" y="2731444"/>
            <a:ext cx="476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환경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SOLIDWORKS 2019 with flow simulation</a:t>
            </a:r>
          </a:p>
        </p:txBody>
      </p:sp>
    </p:spTree>
    <p:extLst>
      <p:ext uri="{BB962C8B-B14F-4D97-AF65-F5344CB8AC3E}">
        <p14:creationId xmlns:p14="http://schemas.microsoft.com/office/powerpoint/2010/main" val="3586938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953</Words>
  <Application>Microsoft Macintosh PowerPoint</Application>
  <PresentationFormat>와이드스크린</PresentationFormat>
  <Paragraphs>161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나눔스퀘어 ExtraBold</vt:lpstr>
      <vt:lpstr>나눔스퀘어라운드 Bold</vt:lpstr>
      <vt:lpstr>나눔스퀘어라운드 ExtraBold</vt:lpstr>
      <vt:lpstr>맑은 고딕</vt:lpstr>
      <vt:lpstr>Tmon몬소리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윤성민</dc:creator>
  <cp:lastModifiedBy>황 명하</cp:lastModifiedBy>
  <cp:revision>151</cp:revision>
  <dcterms:created xsi:type="dcterms:W3CDTF">2019-04-15T02:15:34Z</dcterms:created>
  <dcterms:modified xsi:type="dcterms:W3CDTF">2022-02-24T03:34:41Z</dcterms:modified>
</cp:coreProperties>
</file>